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modernComment_1FB_514D99A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34"/>
  </p:notesMasterIdLst>
  <p:handoutMasterIdLst>
    <p:handoutMasterId r:id="rId35"/>
  </p:handoutMasterIdLst>
  <p:sldIdLst>
    <p:sldId id="493" r:id="rId6"/>
    <p:sldId id="289" r:id="rId7"/>
    <p:sldId id="510" r:id="rId8"/>
    <p:sldId id="513" r:id="rId9"/>
    <p:sldId id="519" r:id="rId10"/>
    <p:sldId id="525" r:id="rId11"/>
    <p:sldId id="511" r:id="rId12"/>
    <p:sldId id="514" r:id="rId13"/>
    <p:sldId id="516" r:id="rId14"/>
    <p:sldId id="515" r:id="rId15"/>
    <p:sldId id="517" r:id="rId16"/>
    <p:sldId id="521" r:id="rId17"/>
    <p:sldId id="522" r:id="rId18"/>
    <p:sldId id="523" r:id="rId19"/>
    <p:sldId id="533" r:id="rId20"/>
    <p:sldId id="524" r:id="rId21"/>
    <p:sldId id="512" r:id="rId22"/>
    <p:sldId id="465" r:id="rId23"/>
    <p:sldId id="466" r:id="rId24"/>
    <p:sldId id="469" r:id="rId25"/>
    <p:sldId id="468" r:id="rId26"/>
    <p:sldId id="526" r:id="rId27"/>
    <p:sldId id="528" r:id="rId28"/>
    <p:sldId id="529" r:id="rId29"/>
    <p:sldId id="530" r:id="rId30"/>
    <p:sldId id="532" r:id="rId31"/>
    <p:sldId id="531" r:id="rId32"/>
    <p:sldId id="507" r:id="rId33"/>
  </p:sldIdLst>
  <p:sldSz cx="12192000" cy="6858000"/>
  <p:notesSz cx="6858000" cy="9144000"/>
  <p:embeddedFontLst>
    <p:embeddedFont>
      <p:font typeface="Arial Bold" panose="020B0704020202020204" pitchFamily="34" charset="0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ranklin Gothic Book" panose="020B0503020102020204" pitchFamily="34" charset="0"/>
      <p:regular r:id="rId41"/>
      <p: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porate Overview" id="{89835388-CA83-4825-8575-B6AB5E3559FD}">
          <p14:sldIdLst>
            <p14:sldId id="493"/>
            <p14:sldId id="289"/>
            <p14:sldId id="510"/>
            <p14:sldId id="513"/>
            <p14:sldId id="519"/>
            <p14:sldId id="525"/>
            <p14:sldId id="511"/>
            <p14:sldId id="514"/>
            <p14:sldId id="516"/>
            <p14:sldId id="515"/>
            <p14:sldId id="517"/>
            <p14:sldId id="521"/>
            <p14:sldId id="522"/>
            <p14:sldId id="523"/>
            <p14:sldId id="533"/>
            <p14:sldId id="524"/>
            <p14:sldId id="512"/>
            <p14:sldId id="465"/>
            <p14:sldId id="466"/>
            <p14:sldId id="469"/>
            <p14:sldId id="468"/>
            <p14:sldId id="526"/>
            <p14:sldId id="528"/>
            <p14:sldId id="529"/>
            <p14:sldId id="530"/>
            <p14:sldId id="532"/>
            <p14:sldId id="531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2" pos="3984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  <p15:guide id="4" orient="horz" pos="792" userDrawn="1">
          <p15:clr>
            <a:srgbClr val="A4A3A4"/>
          </p15:clr>
        </p15:guide>
        <p15:guide id="5" pos="384" userDrawn="1">
          <p15:clr>
            <a:srgbClr val="A4A3A4"/>
          </p15:clr>
        </p15:guide>
        <p15:guide id="6" orient="horz" pos="3528" userDrawn="1">
          <p15:clr>
            <a:srgbClr val="A4A3A4"/>
          </p15:clr>
        </p15:guide>
        <p15:guide id="7" pos="7224" userDrawn="1">
          <p15:clr>
            <a:srgbClr val="A4A3A4"/>
          </p15:clr>
        </p15:guide>
        <p15:guide id="8" orient="horz" pos="888" userDrawn="1">
          <p15:clr>
            <a:srgbClr val="A4A3A4"/>
          </p15:clr>
        </p15:guide>
        <p15:guide id="9" orient="horz" pos="1104" userDrawn="1">
          <p15:clr>
            <a:srgbClr val="A4A3A4"/>
          </p15:clr>
        </p15:guide>
        <p15:guide id="10" pos="3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A90FA0B-1179-28DE-B006-7BB691B2013B}" name="Vijay Kumar" initials="VK" userId="S::vijay.kumar@mitel.com::e2fce87c-c421-4b60-9cdd-432b7f4e785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ie Oates" initials="MO" lastIdx="14" clrIdx="0">
    <p:extLst>
      <p:ext uri="{19B8F6BF-5375-455C-9EA6-DF929625EA0E}">
        <p15:presenceInfo xmlns:p15="http://schemas.microsoft.com/office/powerpoint/2012/main" userId="S::marcie.oates@mitel.com::82a5645c-78a6-4328-bc0f-568d42c1288c" providerId="AD"/>
      </p:ext>
    </p:extLst>
  </p:cmAuthor>
  <p:cmAuthor id="2" name="Anuj Duggal" initials="AD" lastIdx="1" clrIdx="1">
    <p:extLst>
      <p:ext uri="{19B8F6BF-5375-455C-9EA6-DF929625EA0E}">
        <p15:presenceInfo xmlns:p15="http://schemas.microsoft.com/office/powerpoint/2012/main" userId="S::anuj.duggal@mitel.com::443ab308-bd5a-49c2-bd60-86d131c755ce" providerId="AD"/>
      </p:ext>
    </p:extLst>
  </p:cmAuthor>
  <p:cmAuthor id="3" name="Bhagavan VN Narasimhamurthy" initials="BN" lastIdx="7" clrIdx="2">
    <p:extLst>
      <p:ext uri="{19B8F6BF-5375-455C-9EA6-DF929625EA0E}">
        <p15:presenceInfo xmlns:p15="http://schemas.microsoft.com/office/powerpoint/2012/main" userId="S::bhagavan.vn@mitel.com::c0673757-27a0-4ada-b36c-2b2075495bf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0C0"/>
    <a:srgbClr val="757779"/>
    <a:srgbClr val="F4F7F8"/>
    <a:srgbClr val="A4B9C2"/>
    <a:srgbClr val="FFFFFF"/>
    <a:srgbClr val="88A9B4"/>
    <a:srgbClr val="BACDD4"/>
    <a:srgbClr val="CCDEE7"/>
    <a:srgbClr val="EB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/>
    <p:restoredTop sz="94681"/>
  </p:normalViewPr>
  <p:slideViewPr>
    <p:cSldViewPr snapToGrid="0">
      <p:cViewPr varScale="1">
        <p:scale>
          <a:sx n="58" d="100"/>
          <a:sy n="58" d="100"/>
        </p:scale>
        <p:origin x="868" y="56"/>
      </p:cViewPr>
      <p:guideLst>
        <p:guide pos="3984"/>
        <p:guide orient="horz" pos="432"/>
        <p:guide orient="horz" pos="792"/>
        <p:guide pos="384"/>
        <p:guide orient="horz" pos="3528"/>
        <p:guide pos="7224"/>
        <p:guide orient="horz" pos="888"/>
        <p:guide orient="horz" pos="1104"/>
        <p:guide pos="31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52" Type="http://schemas.microsoft.com/office/2018/10/relationships/authors" Target="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comments/modernComment_1FB_514D99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8C148ED-81DE-4791-98B0-398F217A1319}" authorId="{4A90FA0B-1179-28DE-B006-7BB691B2013B}" created="2022-08-18T10:11:12.551">
    <pc:sldMkLst xmlns:pc="http://schemas.microsoft.com/office/powerpoint/2013/main/command">
      <pc:docMk/>
      <pc:sldMk cId="1364040110" sldId="507"/>
    </pc:sldMkLst>
    <p188:txBody>
      <a:bodyPr/>
      <a:lstStyle/>
      <a:p>
        <a:r>
          <a:rPr lang="en-US"/>
          <a:t>One more slide on where we need help? Primarily expansion plans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98B3FA-F306-47CA-8253-A5F39A4A0F9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ACBD5AF-69F1-4E7C-AAA2-A5C34421ED93}">
      <dgm:prSet/>
      <dgm:spPr/>
      <dgm:t>
        <a:bodyPr/>
        <a:lstStyle/>
        <a:p>
          <a:r>
            <a:rPr lang="en-US" b="0" i="0" dirty="0"/>
            <a:t>Is it a repetitive task performed regularly?</a:t>
          </a:r>
          <a:endParaRPr lang="en-US" dirty="0"/>
        </a:p>
      </dgm:t>
    </dgm:pt>
    <dgm:pt modelId="{2DD7DBFD-CC9D-41A8-A9B3-9925F55ED5F0}" type="parTrans" cxnId="{6761CE80-09DD-4818-9838-5D13EB1FFAB6}">
      <dgm:prSet/>
      <dgm:spPr/>
      <dgm:t>
        <a:bodyPr/>
        <a:lstStyle/>
        <a:p>
          <a:endParaRPr lang="en-US"/>
        </a:p>
      </dgm:t>
    </dgm:pt>
    <dgm:pt modelId="{03FCCC86-A84B-43F7-A3E1-1009854BF85B}" type="sibTrans" cxnId="{6761CE80-09DD-4818-9838-5D13EB1FFAB6}">
      <dgm:prSet/>
      <dgm:spPr/>
      <dgm:t>
        <a:bodyPr/>
        <a:lstStyle/>
        <a:p>
          <a:endParaRPr lang="en-US"/>
        </a:p>
      </dgm:t>
    </dgm:pt>
    <dgm:pt modelId="{EFCECCA9-E123-4A7D-87D6-D0FA0B71C568}">
      <dgm:prSet/>
      <dgm:spPr/>
      <dgm:t>
        <a:bodyPr/>
        <a:lstStyle/>
        <a:p>
          <a:r>
            <a:rPr lang="en-US" b="0" i="0"/>
            <a:t>Is it a process that becomes a bottleneck or holds up other parts of your workflow?</a:t>
          </a:r>
          <a:endParaRPr lang="en-US"/>
        </a:p>
      </dgm:t>
    </dgm:pt>
    <dgm:pt modelId="{4D8D84F0-A6F9-4230-A67A-31F8188AE45D}" type="parTrans" cxnId="{1F4EC285-27E7-465A-BA45-35EB1CE294D1}">
      <dgm:prSet/>
      <dgm:spPr/>
      <dgm:t>
        <a:bodyPr/>
        <a:lstStyle/>
        <a:p>
          <a:endParaRPr lang="en-US"/>
        </a:p>
      </dgm:t>
    </dgm:pt>
    <dgm:pt modelId="{C713ED8E-C02F-43D7-89AF-D71F261DAA90}" type="sibTrans" cxnId="{1F4EC285-27E7-465A-BA45-35EB1CE294D1}">
      <dgm:prSet/>
      <dgm:spPr/>
      <dgm:t>
        <a:bodyPr/>
        <a:lstStyle/>
        <a:p>
          <a:endParaRPr lang="en-US"/>
        </a:p>
      </dgm:t>
    </dgm:pt>
    <dgm:pt modelId="{8CE76DFE-B017-4195-90BD-161EF996CE8F}">
      <dgm:prSet/>
      <dgm:spPr/>
      <dgm:t>
        <a:bodyPr/>
        <a:lstStyle/>
        <a:p>
          <a:r>
            <a:rPr lang="en-US" b="0" i="0" dirty="0"/>
            <a:t>Has it stayed the same for some time and undergoes minimal change?</a:t>
          </a:r>
          <a:endParaRPr lang="en-US" dirty="0"/>
        </a:p>
      </dgm:t>
    </dgm:pt>
    <dgm:pt modelId="{0907F26F-A126-41E9-A1EA-C86D05428661}" type="parTrans" cxnId="{3A6148E8-902B-41CF-8D0B-781998D8996B}">
      <dgm:prSet/>
      <dgm:spPr/>
      <dgm:t>
        <a:bodyPr/>
        <a:lstStyle/>
        <a:p>
          <a:endParaRPr lang="en-US"/>
        </a:p>
      </dgm:t>
    </dgm:pt>
    <dgm:pt modelId="{E1E7968C-318A-4124-9A8D-D3D5458D9DB0}" type="sibTrans" cxnId="{3A6148E8-902B-41CF-8D0B-781998D8996B}">
      <dgm:prSet/>
      <dgm:spPr/>
      <dgm:t>
        <a:bodyPr/>
        <a:lstStyle/>
        <a:p>
          <a:endParaRPr lang="en-US"/>
        </a:p>
      </dgm:t>
    </dgm:pt>
    <dgm:pt modelId="{47D48D38-206C-4524-81FA-389548CE877D}">
      <dgm:prSet/>
      <dgm:spPr/>
      <dgm:t>
        <a:bodyPr/>
        <a:lstStyle/>
        <a:p>
          <a:r>
            <a:rPr lang="en-US" b="0" i="0"/>
            <a:t>Is it a process you can easily define and outline steps to completion?</a:t>
          </a:r>
          <a:endParaRPr lang="en-US"/>
        </a:p>
      </dgm:t>
    </dgm:pt>
    <dgm:pt modelId="{FE9D5B48-FEEF-4CDE-9DAE-AE42A7C0495E}" type="parTrans" cxnId="{09A80593-EEB1-4DF2-83C7-E6615F9E7CDF}">
      <dgm:prSet/>
      <dgm:spPr/>
      <dgm:t>
        <a:bodyPr/>
        <a:lstStyle/>
        <a:p>
          <a:endParaRPr lang="en-US"/>
        </a:p>
      </dgm:t>
    </dgm:pt>
    <dgm:pt modelId="{EE414240-3BB0-436E-B3C6-AC7F5A81297C}" type="sibTrans" cxnId="{09A80593-EEB1-4DF2-83C7-E6615F9E7CDF}">
      <dgm:prSet/>
      <dgm:spPr/>
      <dgm:t>
        <a:bodyPr/>
        <a:lstStyle/>
        <a:p>
          <a:endParaRPr lang="en-US"/>
        </a:p>
      </dgm:t>
    </dgm:pt>
    <dgm:pt modelId="{32B6583F-CF0A-4FE2-BCA4-6099257F7BEA}" type="pres">
      <dgm:prSet presAssocID="{6098B3FA-F306-47CA-8253-A5F39A4A0F97}" presName="root" presStyleCnt="0">
        <dgm:presLayoutVars>
          <dgm:dir/>
          <dgm:resizeHandles val="exact"/>
        </dgm:presLayoutVars>
      </dgm:prSet>
      <dgm:spPr/>
    </dgm:pt>
    <dgm:pt modelId="{6525B0CE-48DA-464C-BD37-CB003A3D37AD}" type="pres">
      <dgm:prSet presAssocID="{0ACBD5AF-69F1-4E7C-AAA2-A5C34421ED93}" presName="compNode" presStyleCnt="0"/>
      <dgm:spPr/>
    </dgm:pt>
    <dgm:pt modelId="{81512379-400F-4377-90FC-163DE664CBC0}" type="pres">
      <dgm:prSet presAssocID="{0ACBD5AF-69F1-4E7C-AAA2-A5C34421ED93}" presName="bgRect" presStyleLbl="bgShp" presStyleIdx="0" presStyleCnt="4"/>
      <dgm:spPr/>
    </dgm:pt>
    <dgm:pt modelId="{C3320A4C-1C23-4578-B74F-019B13AF0874}" type="pres">
      <dgm:prSet presAssocID="{0ACBD5AF-69F1-4E7C-AAA2-A5C34421ED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5F30068-2450-47E2-904D-91160921D5D7}" type="pres">
      <dgm:prSet presAssocID="{0ACBD5AF-69F1-4E7C-AAA2-A5C34421ED93}" presName="spaceRect" presStyleCnt="0"/>
      <dgm:spPr/>
    </dgm:pt>
    <dgm:pt modelId="{7C12490E-402A-473B-9235-62E152C0BA2A}" type="pres">
      <dgm:prSet presAssocID="{0ACBD5AF-69F1-4E7C-AAA2-A5C34421ED93}" presName="parTx" presStyleLbl="revTx" presStyleIdx="0" presStyleCnt="4">
        <dgm:presLayoutVars>
          <dgm:chMax val="0"/>
          <dgm:chPref val="0"/>
        </dgm:presLayoutVars>
      </dgm:prSet>
      <dgm:spPr/>
    </dgm:pt>
    <dgm:pt modelId="{79B17374-C849-46C6-896C-4A780EE314FE}" type="pres">
      <dgm:prSet presAssocID="{03FCCC86-A84B-43F7-A3E1-1009854BF85B}" presName="sibTrans" presStyleCnt="0"/>
      <dgm:spPr/>
    </dgm:pt>
    <dgm:pt modelId="{087709C6-2B0F-4DEF-B462-CECE7F28747C}" type="pres">
      <dgm:prSet presAssocID="{EFCECCA9-E123-4A7D-87D6-D0FA0B71C568}" presName="compNode" presStyleCnt="0"/>
      <dgm:spPr/>
    </dgm:pt>
    <dgm:pt modelId="{BF690C1F-D616-4037-9183-A3FCF52A1BD3}" type="pres">
      <dgm:prSet presAssocID="{EFCECCA9-E123-4A7D-87D6-D0FA0B71C568}" presName="bgRect" presStyleLbl="bgShp" presStyleIdx="1" presStyleCnt="4"/>
      <dgm:spPr/>
    </dgm:pt>
    <dgm:pt modelId="{DDDA3DC9-4671-44FD-8EBE-6F39B184CA39}" type="pres">
      <dgm:prSet presAssocID="{EFCECCA9-E123-4A7D-87D6-D0FA0B71C56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B1D2119-F402-4A5A-A02A-DEA8E23B412F}" type="pres">
      <dgm:prSet presAssocID="{EFCECCA9-E123-4A7D-87D6-D0FA0B71C568}" presName="spaceRect" presStyleCnt="0"/>
      <dgm:spPr/>
    </dgm:pt>
    <dgm:pt modelId="{3267F428-6D10-46D3-8DB1-E0021FD80655}" type="pres">
      <dgm:prSet presAssocID="{EFCECCA9-E123-4A7D-87D6-D0FA0B71C568}" presName="parTx" presStyleLbl="revTx" presStyleIdx="1" presStyleCnt="4">
        <dgm:presLayoutVars>
          <dgm:chMax val="0"/>
          <dgm:chPref val="0"/>
        </dgm:presLayoutVars>
      </dgm:prSet>
      <dgm:spPr/>
    </dgm:pt>
    <dgm:pt modelId="{72F17425-AD08-4C4E-BBC2-6329ED68AD00}" type="pres">
      <dgm:prSet presAssocID="{C713ED8E-C02F-43D7-89AF-D71F261DAA90}" presName="sibTrans" presStyleCnt="0"/>
      <dgm:spPr/>
    </dgm:pt>
    <dgm:pt modelId="{073B74E7-6FF7-40EA-8793-2DE5D2CE1EFA}" type="pres">
      <dgm:prSet presAssocID="{8CE76DFE-B017-4195-90BD-161EF996CE8F}" presName="compNode" presStyleCnt="0"/>
      <dgm:spPr/>
    </dgm:pt>
    <dgm:pt modelId="{1CAB1506-ADF1-42AB-91F7-FFA626C3012F}" type="pres">
      <dgm:prSet presAssocID="{8CE76DFE-B017-4195-90BD-161EF996CE8F}" presName="bgRect" presStyleLbl="bgShp" presStyleIdx="2" presStyleCnt="4"/>
      <dgm:spPr/>
    </dgm:pt>
    <dgm:pt modelId="{F2E3DE79-BEC2-40EB-9890-4D1FFD3EF69A}" type="pres">
      <dgm:prSet presAssocID="{8CE76DFE-B017-4195-90BD-161EF996CE8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use"/>
        </a:ext>
      </dgm:extLst>
    </dgm:pt>
    <dgm:pt modelId="{01281C2E-1D71-4E7B-B140-60D0911AC13E}" type="pres">
      <dgm:prSet presAssocID="{8CE76DFE-B017-4195-90BD-161EF996CE8F}" presName="spaceRect" presStyleCnt="0"/>
      <dgm:spPr/>
    </dgm:pt>
    <dgm:pt modelId="{990E5524-C701-4BE6-92F9-1D87334604FD}" type="pres">
      <dgm:prSet presAssocID="{8CE76DFE-B017-4195-90BD-161EF996CE8F}" presName="parTx" presStyleLbl="revTx" presStyleIdx="2" presStyleCnt="4">
        <dgm:presLayoutVars>
          <dgm:chMax val="0"/>
          <dgm:chPref val="0"/>
        </dgm:presLayoutVars>
      </dgm:prSet>
      <dgm:spPr/>
    </dgm:pt>
    <dgm:pt modelId="{6C3F7E06-D5CB-4A22-AA54-57120D1DB2A9}" type="pres">
      <dgm:prSet presAssocID="{E1E7968C-318A-4124-9A8D-D3D5458D9DB0}" presName="sibTrans" presStyleCnt="0"/>
      <dgm:spPr/>
    </dgm:pt>
    <dgm:pt modelId="{1FAE72ED-5062-4291-A3A6-33F7EF169C99}" type="pres">
      <dgm:prSet presAssocID="{47D48D38-206C-4524-81FA-389548CE877D}" presName="compNode" presStyleCnt="0"/>
      <dgm:spPr/>
    </dgm:pt>
    <dgm:pt modelId="{4A442FA5-D65B-4032-849B-091B0504A25F}" type="pres">
      <dgm:prSet presAssocID="{47D48D38-206C-4524-81FA-389548CE877D}" presName="bgRect" presStyleLbl="bgShp" presStyleIdx="3" presStyleCnt="4"/>
      <dgm:spPr/>
    </dgm:pt>
    <dgm:pt modelId="{F03C316A-3071-4DB8-A68E-D0B231B06F6F}" type="pres">
      <dgm:prSet presAssocID="{47D48D38-206C-4524-81FA-389548CE877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C5009D68-9A66-4257-A769-965B4016D17E}" type="pres">
      <dgm:prSet presAssocID="{47D48D38-206C-4524-81FA-389548CE877D}" presName="spaceRect" presStyleCnt="0"/>
      <dgm:spPr/>
    </dgm:pt>
    <dgm:pt modelId="{3C5A0171-6C35-4D23-B0E8-B29E07B5F227}" type="pres">
      <dgm:prSet presAssocID="{47D48D38-206C-4524-81FA-389548CE877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2508008-01A4-4EED-8532-7E9129DAFDB0}" type="presOf" srcId="{0ACBD5AF-69F1-4E7C-AAA2-A5C34421ED93}" destId="{7C12490E-402A-473B-9235-62E152C0BA2A}" srcOrd="0" destOrd="0" presId="urn:microsoft.com/office/officeart/2018/2/layout/IconVerticalSolidList"/>
    <dgm:cxn modelId="{EBB20355-B1BA-475B-9EA6-F496FD610AE1}" type="presOf" srcId="{6098B3FA-F306-47CA-8253-A5F39A4A0F97}" destId="{32B6583F-CF0A-4FE2-BCA4-6099257F7BEA}" srcOrd="0" destOrd="0" presId="urn:microsoft.com/office/officeart/2018/2/layout/IconVerticalSolidList"/>
    <dgm:cxn modelId="{6761CE80-09DD-4818-9838-5D13EB1FFAB6}" srcId="{6098B3FA-F306-47CA-8253-A5F39A4A0F97}" destId="{0ACBD5AF-69F1-4E7C-AAA2-A5C34421ED93}" srcOrd="0" destOrd="0" parTransId="{2DD7DBFD-CC9D-41A8-A9B3-9925F55ED5F0}" sibTransId="{03FCCC86-A84B-43F7-A3E1-1009854BF85B}"/>
    <dgm:cxn modelId="{1F4EC285-27E7-465A-BA45-35EB1CE294D1}" srcId="{6098B3FA-F306-47CA-8253-A5F39A4A0F97}" destId="{EFCECCA9-E123-4A7D-87D6-D0FA0B71C568}" srcOrd="1" destOrd="0" parTransId="{4D8D84F0-A6F9-4230-A67A-31F8188AE45D}" sibTransId="{C713ED8E-C02F-43D7-89AF-D71F261DAA90}"/>
    <dgm:cxn modelId="{09A80593-EEB1-4DF2-83C7-E6615F9E7CDF}" srcId="{6098B3FA-F306-47CA-8253-A5F39A4A0F97}" destId="{47D48D38-206C-4524-81FA-389548CE877D}" srcOrd="3" destOrd="0" parTransId="{FE9D5B48-FEEF-4CDE-9DAE-AE42A7C0495E}" sibTransId="{EE414240-3BB0-436E-B3C6-AC7F5A81297C}"/>
    <dgm:cxn modelId="{8591C2AF-2D65-47E2-AC10-D82BB01EBDE9}" type="presOf" srcId="{EFCECCA9-E123-4A7D-87D6-D0FA0B71C568}" destId="{3267F428-6D10-46D3-8DB1-E0021FD80655}" srcOrd="0" destOrd="0" presId="urn:microsoft.com/office/officeart/2018/2/layout/IconVerticalSolidList"/>
    <dgm:cxn modelId="{E8306EDE-9339-477B-BDEF-E353AF3108CA}" type="presOf" srcId="{8CE76DFE-B017-4195-90BD-161EF996CE8F}" destId="{990E5524-C701-4BE6-92F9-1D87334604FD}" srcOrd="0" destOrd="0" presId="urn:microsoft.com/office/officeart/2018/2/layout/IconVerticalSolidList"/>
    <dgm:cxn modelId="{3A6148E8-902B-41CF-8D0B-781998D8996B}" srcId="{6098B3FA-F306-47CA-8253-A5F39A4A0F97}" destId="{8CE76DFE-B017-4195-90BD-161EF996CE8F}" srcOrd="2" destOrd="0" parTransId="{0907F26F-A126-41E9-A1EA-C86D05428661}" sibTransId="{E1E7968C-318A-4124-9A8D-D3D5458D9DB0}"/>
    <dgm:cxn modelId="{5FAEBDED-E025-4543-B9CD-7CF2989BBA46}" type="presOf" srcId="{47D48D38-206C-4524-81FA-389548CE877D}" destId="{3C5A0171-6C35-4D23-B0E8-B29E07B5F227}" srcOrd="0" destOrd="0" presId="urn:microsoft.com/office/officeart/2018/2/layout/IconVerticalSolidList"/>
    <dgm:cxn modelId="{5AB2BD00-670A-4380-99F6-6610660FCF11}" type="presParOf" srcId="{32B6583F-CF0A-4FE2-BCA4-6099257F7BEA}" destId="{6525B0CE-48DA-464C-BD37-CB003A3D37AD}" srcOrd="0" destOrd="0" presId="urn:microsoft.com/office/officeart/2018/2/layout/IconVerticalSolidList"/>
    <dgm:cxn modelId="{3F225147-CD40-4013-8D5A-B5E77BF58EE3}" type="presParOf" srcId="{6525B0CE-48DA-464C-BD37-CB003A3D37AD}" destId="{81512379-400F-4377-90FC-163DE664CBC0}" srcOrd="0" destOrd="0" presId="urn:microsoft.com/office/officeart/2018/2/layout/IconVerticalSolidList"/>
    <dgm:cxn modelId="{33578D46-2E74-44A7-8318-1B9071796123}" type="presParOf" srcId="{6525B0CE-48DA-464C-BD37-CB003A3D37AD}" destId="{C3320A4C-1C23-4578-B74F-019B13AF0874}" srcOrd="1" destOrd="0" presId="urn:microsoft.com/office/officeart/2018/2/layout/IconVerticalSolidList"/>
    <dgm:cxn modelId="{946B654A-A24D-4C73-801E-F4F5CD45DAA6}" type="presParOf" srcId="{6525B0CE-48DA-464C-BD37-CB003A3D37AD}" destId="{25F30068-2450-47E2-904D-91160921D5D7}" srcOrd="2" destOrd="0" presId="urn:microsoft.com/office/officeart/2018/2/layout/IconVerticalSolidList"/>
    <dgm:cxn modelId="{61571DA1-4C0D-408F-B329-A3932D7EF531}" type="presParOf" srcId="{6525B0CE-48DA-464C-BD37-CB003A3D37AD}" destId="{7C12490E-402A-473B-9235-62E152C0BA2A}" srcOrd="3" destOrd="0" presId="urn:microsoft.com/office/officeart/2018/2/layout/IconVerticalSolidList"/>
    <dgm:cxn modelId="{1028056F-919B-49EC-87ED-12C09415C824}" type="presParOf" srcId="{32B6583F-CF0A-4FE2-BCA4-6099257F7BEA}" destId="{79B17374-C849-46C6-896C-4A780EE314FE}" srcOrd="1" destOrd="0" presId="urn:microsoft.com/office/officeart/2018/2/layout/IconVerticalSolidList"/>
    <dgm:cxn modelId="{803F0283-0ECF-47B7-95BA-6F71442A2E2E}" type="presParOf" srcId="{32B6583F-CF0A-4FE2-BCA4-6099257F7BEA}" destId="{087709C6-2B0F-4DEF-B462-CECE7F28747C}" srcOrd="2" destOrd="0" presId="urn:microsoft.com/office/officeart/2018/2/layout/IconVerticalSolidList"/>
    <dgm:cxn modelId="{510D5025-FDD5-4FBC-A9F2-F4B92CF3E35F}" type="presParOf" srcId="{087709C6-2B0F-4DEF-B462-CECE7F28747C}" destId="{BF690C1F-D616-4037-9183-A3FCF52A1BD3}" srcOrd="0" destOrd="0" presId="urn:microsoft.com/office/officeart/2018/2/layout/IconVerticalSolidList"/>
    <dgm:cxn modelId="{95F72309-6A60-4C63-AEBC-2E175759C2C5}" type="presParOf" srcId="{087709C6-2B0F-4DEF-B462-CECE7F28747C}" destId="{DDDA3DC9-4671-44FD-8EBE-6F39B184CA39}" srcOrd="1" destOrd="0" presId="urn:microsoft.com/office/officeart/2018/2/layout/IconVerticalSolidList"/>
    <dgm:cxn modelId="{62AD77F1-A4A5-4945-982B-49DCE715E528}" type="presParOf" srcId="{087709C6-2B0F-4DEF-B462-CECE7F28747C}" destId="{5B1D2119-F402-4A5A-A02A-DEA8E23B412F}" srcOrd="2" destOrd="0" presId="urn:microsoft.com/office/officeart/2018/2/layout/IconVerticalSolidList"/>
    <dgm:cxn modelId="{6093C7AB-2AAB-44B4-84C5-E30F0D694209}" type="presParOf" srcId="{087709C6-2B0F-4DEF-B462-CECE7F28747C}" destId="{3267F428-6D10-46D3-8DB1-E0021FD80655}" srcOrd="3" destOrd="0" presId="urn:microsoft.com/office/officeart/2018/2/layout/IconVerticalSolidList"/>
    <dgm:cxn modelId="{B6083EE9-0D9F-43BC-BC74-A3F3A8CCF4A0}" type="presParOf" srcId="{32B6583F-CF0A-4FE2-BCA4-6099257F7BEA}" destId="{72F17425-AD08-4C4E-BBC2-6329ED68AD00}" srcOrd="3" destOrd="0" presId="urn:microsoft.com/office/officeart/2018/2/layout/IconVerticalSolidList"/>
    <dgm:cxn modelId="{065DBBE3-64E0-42E4-84E5-781F0F132E94}" type="presParOf" srcId="{32B6583F-CF0A-4FE2-BCA4-6099257F7BEA}" destId="{073B74E7-6FF7-40EA-8793-2DE5D2CE1EFA}" srcOrd="4" destOrd="0" presId="urn:microsoft.com/office/officeart/2018/2/layout/IconVerticalSolidList"/>
    <dgm:cxn modelId="{C1097267-54B8-4FA9-9B09-9662B489B0E5}" type="presParOf" srcId="{073B74E7-6FF7-40EA-8793-2DE5D2CE1EFA}" destId="{1CAB1506-ADF1-42AB-91F7-FFA626C3012F}" srcOrd="0" destOrd="0" presId="urn:microsoft.com/office/officeart/2018/2/layout/IconVerticalSolidList"/>
    <dgm:cxn modelId="{22AE05A0-3F42-4EF2-BB31-ECD8DDBBD30C}" type="presParOf" srcId="{073B74E7-6FF7-40EA-8793-2DE5D2CE1EFA}" destId="{F2E3DE79-BEC2-40EB-9890-4D1FFD3EF69A}" srcOrd="1" destOrd="0" presId="urn:microsoft.com/office/officeart/2018/2/layout/IconVerticalSolidList"/>
    <dgm:cxn modelId="{F3BC7442-021B-428A-80BE-2ABF1438D31F}" type="presParOf" srcId="{073B74E7-6FF7-40EA-8793-2DE5D2CE1EFA}" destId="{01281C2E-1D71-4E7B-B140-60D0911AC13E}" srcOrd="2" destOrd="0" presId="urn:microsoft.com/office/officeart/2018/2/layout/IconVerticalSolidList"/>
    <dgm:cxn modelId="{4050C5CF-B491-4DB2-88B5-B55E79854DBD}" type="presParOf" srcId="{073B74E7-6FF7-40EA-8793-2DE5D2CE1EFA}" destId="{990E5524-C701-4BE6-92F9-1D87334604FD}" srcOrd="3" destOrd="0" presId="urn:microsoft.com/office/officeart/2018/2/layout/IconVerticalSolidList"/>
    <dgm:cxn modelId="{22FED042-EFB7-4306-8C79-B7C2F564D87B}" type="presParOf" srcId="{32B6583F-CF0A-4FE2-BCA4-6099257F7BEA}" destId="{6C3F7E06-D5CB-4A22-AA54-57120D1DB2A9}" srcOrd="5" destOrd="0" presId="urn:microsoft.com/office/officeart/2018/2/layout/IconVerticalSolidList"/>
    <dgm:cxn modelId="{6A4E13FE-A2FA-408E-87A1-AC02F0A87081}" type="presParOf" srcId="{32B6583F-CF0A-4FE2-BCA4-6099257F7BEA}" destId="{1FAE72ED-5062-4291-A3A6-33F7EF169C99}" srcOrd="6" destOrd="0" presId="urn:microsoft.com/office/officeart/2018/2/layout/IconVerticalSolidList"/>
    <dgm:cxn modelId="{AADBC4A2-6FDB-4B25-B395-DE62E180DFA9}" type="presParOf" srcId="{1FAE72ED-5062-4291-A3A6-33F7EF169C99}" destId="{4A442FA5-D65B-4032-849B-091B0504A25F}" srcOrd="0" destOrd="0" presId="urn:microsoft.com/office/officeart/2018/2/layout/IconVerticalSolidList"/>
    <dgm:cxn modelId="{411DD2C3-6E24-4ECE-9118-30622720F3BD}" type="presParOf" srcId="{1FAE72ED-5062-4291-A3A6-33F7EF169C99}" destId="{F03C316A-3071-4DB8-A68E-D0B231B06F6F}" srcOrd="1" destOrd="0" presId="urn:microsoft.com/office/officeart/2018/2/layout/IconVerticalSolidList"/>
    <dgm:cxn modelId="{232DF224-C704-4C5A-9C13-323AC3487A72}" type="presParOf" srcId="{1FAE72ED-5062-4291-A3A6-33F7EF169C99}" destId="{C5009D68-9A66-4257-A769-965B4016D17E}" srcOrd="2" destOrd="0" presId="urn:microsoft.com/office/officeart/2018/2/layout/IconVerticalSolidList"/>
    <dgm:cxn modelId="{7351E934-EA5D-4440-B9C2-36D66B745020}" type="presParOf" srcId="{1FAE72ED-5062-4291-A3A6-33F7EF169C99}" destId="{3C5A0171-6C35-4D23-B0E8-B29E07B5F2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D3CF64-856D-49D4-A61E-129718F8413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1401DD-185E-4A24-A8A9-AF766D2143F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Resilient Tests</a:t>
          </a:r>
        </a:p>
      </dgm:t>
    </dgm:pt>
    <dgm:pt modelId="{34229E8C-D6FF-4E84-8209-564B5A42C2EA}" type="parTrans" cxnId="{BB16757A-4331-4496-87A6-44AEB8B8C01C}">
      <dgm:prSet/>
      <dgm:spPr/>
      <dgm:t>
        <a:bodyPr/>
        <a:lstStyle/>
        <a:p>
          <a:endParaRPr lang="en-US"/>
        </a:p>
      </dgm:t>
    </dgm:pt>
    <dgm:pt modelId="{DD700CE9-80DB-4CC4-ACB1-F435496FA449}" type="sibTrans" cxnId="{BB16757A-4331-4496-87A6-44AEB8B8C01C}">
      <dgm:prSet/>
      <dgm:spPr/>
      <dgm:t>
        <a:bodyPr/>
        <a:lstStyle/>
        <a:p>
          <a:endParaRPr lang="en-US"/>
        </a:p>
      </dgm:t>
    </dgm:pt>
    <dgm:pt modelId="{AD88CB62-B374-475E-90DF-C1FAC20908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Selenium IDE records multiple locators for each element it interacts with. If one locator fails during playback, the others will be tried until one is successful.</a:t>
          </a:r>
          <a:endParaRPr lang="en-US"/>
        </a:p>
      </dgm:t>
    </dgm:pt>
    <dgm:pt modelId="{2E3EEC0F-A1DD-453A-B5FB-153C176DE07C}" type="parTrans" cxnId="{497E2D2D-D4D2-4B2F-BACC-BD5B5B062163}">
      <dgm:prSet/>
      <dgm:spPr/>
      <dgm:t>
        <a:bodyPr/>
        <a:lstStyle/>
        <a:p>
          <a:endParaRPr lang="en-US"/>
        </a:p>
      </dgm:t>
    </dgm:pt>
    <dgm:pt modelId="{B18C1BE3-8EB1-45EF-B6C1-C14DC4F0976C}" type="sibTrans" cxnId="{497E2D2D-D4D2-4B2F-BACC-BD5B5B062163}">
      <dgm:prSet/>
      <dgm:spPr/>
      <dgm:t>
        <a:bodyPr/>
        <a:lstStyle/>
        <a:p>
          <a:endParaRPr lang="en-US"/>
        </a:p>
      </dgm:t>
    </dgm:pt>
    <dgm:pt modelId="{D95BE92C-4765-4F8F-9620-E4855C5630A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Test Case Reuse</a:t>
          </a:r>
        </a:p>
      </dgm:t>
    </dgm:pt>
    <dgm:pt modelId="{7FB12671-0FE8-48B0-B8E1-83475778B4C5}" type="parTrans" cxnId="{FD0B98A8-E7ED-40AE-8CE2-11868A8037F4}">
      <dgm:prSet/>
      <dgm:spPr/>
      <dgm:t>
        <a:bodyPr/>
        <a:lstStyle/>
        <a:p>
          <a:endParaRPr lang="en-US"/>
        </a:p>
      </dgm:t>
    </dgm:pt>
    <dgm:pt modelId="{3F92EE32-98A0-48E9-9F2F-EEED74F3A6DF}" type="sibTrans" cxnId="{FD0B98A8-E7ED-40AE-8CE2-11868A8037F4}">
      <dgm:prSet/>
      <dgm:spPr/>
      <dgm:t>
        <a:bodyPr/>
        <a:lstStyle/>
        <a:p>
          <a:endParaRPr lang="en-US"/>
        </a:p>
      </dgm:t>
    </dgm:pt>
    <dgm:pt modelId="{262FA8EA-5AB9-4509-A12E-DB0D1AA92B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With the run command, you can re-use one test case inside of another (e.g., allowing you to re-use your login logic in multiple places throughout a suite).</a:t>
          </a:r>
        </a:p>
      </dgm:t>
    </dgm:pt>
    <dgm:pt modelId="{604D37FF-7C6A-4A63-8BF9-CBFFE00641AD}" type="parTrans" cxnId="{B1D84C76-6120-40C6-A4CA-0D99DCA15B4D}">
      <dgm:prSet/>
      <dgm:spPr/>
      <dgm:t>
        <a:bodyPr/>
        <a:lstStyle/>
        <a:p>
          <a:endParaRPr lang="en-US"/>
        </a:p>
      </dgm:t>
    </dgm:pt>
    <dgm:pt modelId="{6199CCE0-ED41-46E5-8102-18F54A8CECE8}" type="sibTrans" cxnId="{B1D84C76-6120-40C6-A4CA-0D99DCA15B4D}">
      <dgm:prSet/>
      <dgm:spPr/>
      <dgm:t>
        <a:bodyPr/>
        <a:lstStyle/>
        <a:p>
          <a:endParaRPr lang="en-US"/>
        </a:p>
      </dgm:t>
    </dgm:pt>
    <dgm:pt modelId="{E6BB4660-DEB7-4F61-9482-9CA84058594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Control Flow</a:t>
          </a:r>
        </a:p>
      </dgm:t>
    </dgm:pt>
    <dgm:pt modelId="{B3E944C9-A197-4000-9448-9324CA825CB9}" type="parTrans" cxnId="{D4F23CDD-53A3-4B33-AC69-D817FFF8CCEF}">
      <dgm:prSet/>
      <dgm:spPr/>
      <dgm:t>
        <a:bodyPr/>
        <a:lstStyle/>
        <a:p>
          <a:endParaRPr lang="en-US"/>
        </a:p>
      </dgm:t>
    </dgm:pt>
    <dgm:pt modelId="{E10B613E-C025-48CC-936B-55DC292B9DE2}" type="sibTrans" cxnId="{D4F23CDD-53A3-4B33-AC69-D817FFF8CCEF}">
      <dgm:prSet/>
      <dgm:spPr/>
      <dgm:t>
        <a:bodyPr/>
        <a:lstStyle/>
        <a:p>
          <a:endParaRPr lang="en-US"/>
        </a:p>
      </dgm:t>
    </dgm:pt>
    <dgm:pt modelId="{6E633032-335E-4481-8AEF-8D078E9AFE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Selenium IDE ships with an extensive control flow structure, with available commands like if, while and times. </a:t>
          </a:r>
        </a:p>
      </dgm:t>
    </dgm:pt>
    <dgm:pt modelId="{6B26D796-14F2-428E-85D6-F72C09B83E8D}" type="parTrans" cxnId="{A910472D-370F-48CB-A2BD-F385D69B105C}">
      <dgm:prSet/>
      <dgm:spPr/>
      <dgm:t>
        <a:bodyPr/>
        <a:lstStyle/>
        <a:p>
          <a:endParaRPr lang="en-US"/>
        </a:p>
      </dgm:t>
    </dgm:pt>
    <dgm:pt modelId="{E2971BB0-CE21-4040-A907-F86A8808A41B}" type="sibTrans" cxnId="{A910472D-370F-48CB-A2BD-F385D69B105C}">
      <dgm:prSet/>
      <dgm:spPr/>
      <dgm:t>
        <a:bodyPr/>
        <a:lstStyle/>
        <a:p>
          <a:endParaRPr lang="en-US"/>
        </a:p>
      </dgm:t>
    </dgm:pt>
    <dgm:pt modelId="{8F1A9F23-8C6E-466E-ADC8-C929BF39E94C}" type="pres">
      <dgm:prSet presAssocID="{98D3CF64-856D-49D4-A61E-129718F8413C}" presName="root" presStyleCnt="0">
        <dgm:presLayoutVars>
          <dgm:dir/>
          <dgm:resizeHandles val="exact"/>
        </dgm:presLayoutVars>
      </dgm:prSet>
      <dgm:spPr/>
    </dgm:pt>
    <dgm:pt modelId="{AB799ECB-B6CF-454A-B341-323D99E742D2}" type="pres">
      <dgm:prSet presAssocID="{631401DD-185E-4A24-A8A9-AF766D2143F2}" presName="compNode" presStyleCnt="0"/>
      <dgm:spPr/>
    </dgm:pt>
    <dgm:pt modelId="{F97DA6DF-0BFD-48D2-ACC1-262424F6392C}" type="pres">
      <dgm:prSet presAssocID="{631401DD-185E-4A24-A8A9-AF766D2143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2899F8E4-870F-411D-9D25-5FB97955ABA8}" type="pres">
      <dgm:prSet presAssocID="{631401DD-185E-4A24-A8A9-AF766D2143F2}" presName="iconSpace" presStyleCnt="0"/>
      <dgm:spPr/>
    </dgm:pt>
    <dgm:pt modelId="{EFEDF75D-E84D-4F64-952D-6CB23AA307DA}" type="pres">
      <dgm:prSet presAssocID="{631401DD-185E-4A24-A8A9-AF766D2143F2}" presName="parTx" presStyleLbl="revTx" presStyleIdx="0" presStyleCnt="6">
        <dgm:presLayoutVars>
          <dgm:chMax val="0"/>
          <dgm:chPref val="0"/>
        </dgm:presLayoutVars>
      </dgm:prSet>
      <dgm:spPr/>
    </dgm:pt>
    <dgm:pt modelId="{34C9B173-102C-45B5-9A71-334A694DF32C}" type="pres">
      <dgm:prSet presAssocID="{631401DD-185E-4A24-A8A9-AF766D2143F2}" presName="txSpace" presStyleCnt="0"/>
      <dgm:spPr/>
    </dgm:pt>
    <dgm:pt modelId="{A1F07926-E030-45A8-ACEC-6C13264BAA70}" type="pres">
      <dgm:prSet presAssocID="{631401DD-185E-4A24-A8A9-AF766D2143F2}" presName="desTx" presStyleLbl="revTx" presStyleIdx="1" presStyleCnt="6">
        <dgm:presLayoutVars/>
      </dgm:prSet>
      <dgm:spPr/>
    </dgm:pt>
    <dgm:pt modelId="{58ED0783-2702-4782-9148-B1E250A79235}" type="pres">
      <dgm:prSet presAssocID="{DD700CE9-80DB-4CC4-ACB1-F435496FA449}" presName="sibTrans" presStyleCnt="0"/>
      <dgm:spPr/>
    </dgm:pt>
    <dgm:pt modelId="{0486F280-F133-4659-97B0-9A4A229CACBD}" type="pres">
      <dgm:prSet presAssocID="{D95BE92C-4765-4F8F-9620-E4855C5630A4}" presName="compNode" presStyleCnt="0"/>
      <dgm:spPr/>
    </dgm:pt>
    <dgm:pt modelId="{DA00A002-0BFA-4C0F-B484-E1AF647A43EC}" type="pres">
      <dgm:prSet presAssocID="{D95BE92C-4765-4F8F-9620-E4855C5630A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3134AF1-7566-47F5-BC9C-8F29287EF5DC}" type="pres">
      <dgm:prSet presAssocID="{D95BE92C-4765-4F8F-9620-E4855C5630A4}" presName="iconSpace" presStyleCnt="0"/>
      <dgm:spPr/>
    </dgm:pt>
    <dgm:pt modelId="{00D279F9-DBAA-4DB4-8663-B9FB76EA9EAD}" type="pres">
      <dgm:prSet presAssocID="{D95BE92C-4765-4F8F-9620-E4855C5630A4}" presName="parTx" presStyleLbl="revTx" presStyleIdx="2" presStyleCnt="6">
        <dgm:presLayoutVars>
          <dgm:chMax val="0"/>
          <dgm:chPref val="0"/>
        </dgm:presLayoutVars>
      </dgm:prSet>
      <dgm:spPr/>
    </dgm:pt>
    <dgm:pt modelId="{563BDC92-0E1A-4422-A59F-DA014293BBFF}" type="pres">
      <dgm:prSet presAssocID="{D95BE92C-4765-4F8F-9620-E4855C5630A4}" presName="txSpace" presStyleCnt="0"/>
      <dgm:spPr/>
    </dgm:pt>
    <dgm:pt modelId="{F072D8EA-71D3-4E51-8BCB-FE19EB9A3F0F}" type="pres">
      <dgm:prSet presAssocID="{D95BE92C-4765-4F8F-9620-E4855C5630A4}" presName="desTx" presStyleLbl="revTx" presStyleIdx="3" presStyleCnt="6">
        <dgm:presLayoutVars/>
      </dgm:prSet>
      <dgm:spPr/>
    </dgm:pt>
    <dgm:pt modelId="{E948DE04-FDAB-4531-A740-30E2157F6CB4}" type="pres">
      <dgm:prSet presAssocID="{3F92EE32-98A0-48E9-9F2F-EEED74F3A6DF}" presName="sibTrans" presStyleCnt="0"/>
      <dgm:spPr/>
    </dgm:pt>
    <dgm:pt modelId="{34F528FD-194B-4072-8338-A60AF8CB0A38}" type="pres">
      <dgm:prSet presAssocID="{E6BB4660-DEB7-4F61-9482-9CA840585945}" presName="compNode" presStyleCnt="0"/>
      <dgm:spPr/>
    </dgm:pt>
    <dgm:pt modelId="{083882AE-FD3D-4BCC-B03C-C83AF15EE4F6}" type="pres">
      <dgm:prSet presAssocID="{E6BB4660-DEB7-4F61-9482-9CA8405859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8C255E5-D3AD-4EE2-9C87-25A2E09DABF8}" type="pres">
      <dgm:prSet presAssocID="{E6BB4660-DEB7-4F61-9482-9CA840585945}" presName="iconSpace" presStyleCnt="0"/>
      <dgm:spPr/>
    </dgm:pt>
    <dgm:pt modelId="{9ADC3F84-F49F-4852-A5EF-E5DE1DC03C3A}" type="pres">
      <dgm:prSet presAssocID="{E6BB4660-DEB7-4F61-9482-9CA840585945}" presName="parTx" presStyleLbl="revTx" presStyleIdx="4" presStyleCnt="6">
        <dgm:presLayoutVars>
          <dgm:chMax val="0"/>
          <dgm:chPref val="0"/>
        </dgm:presLayoutVars>
      </dgm:prSet>
      <dgm:spPr/>
    </dgm:pt>
    <dgm:pt modelId="{3A509CD1-2D63-452A-93BE-4CA76F59675A}" type="pres">
      <dgm:prSet presAssocID="{E6BB4660-DEB7-4F61-9482-9CA840585945}" presName="txSpace" presStyleCnt="0"/>
      <dgm:spPr/>
    </dgm:pt>
    <dgm:pt modelId="{C514EE7E-BFF4-4B8B-B5D3-7051120D2C90}" type="pres">
      <dgm:prSet presAssocID="{E6BB4660-DEB7-4F61-9482-9CA840585945}" presName="desTx" presStyleLbl="revTx" presStyleIdx="5" presStyleCnt="6">
        <dgm:presLayoutVars/>
      </dgm:prSet>
      <dgm:spPr/>
    </dgm:pt>
  </dgm:ptLst>
  <dgm:cxnLst>
    <dgm:cxn modelId="{27FC1F12-5ADA-40BA-BB29-908667620A25}" type="presOf" srcId="{D95BE92C-4765-4F8F-9620-E4855C5630A4}" destId="{00D279F9-DBAA-4DB4-8663-B9FB76EA9EAD}" srcOrd="0" destOrd="0" presId="urn:microsoft.com/office/officeart/2018/2/layout/IconLabelDescriptionList"/>
    <dgm:cxn modelId="{BBD94018-4614-4403-8D90-DC899B94EB03}" type="presOf" srcId="{E6BB4660-DEB7-4F61-9482-9CA840585945}" destId="{9ADC3F84-F49F-4852-A5EF-E5DE1DC03C3A}" srcOrd="0" destOrd="0" presId="urn:microsoft.com/office/officeart/2018/2/layout/IconLabelDescriptionList"/>
    <dgm:cxn modelId="{497E2D2D-D4D2-4B2F-BACC-BD5B5B062163}" srcId="{631401DD-185E-4A24-A8A9-AF766D2143F2}" destId="{AD88CB62-B374-475E-90DF-C1FAC2090872}" srcOrd="0" destOrd="0" parTransId="{2E3EEC0F-A1DD-453A-B5FB-153C176DE07C}" sibTransId="{B18C1BE3-8EB1-45EF-B6C1-C14DC4F0976C}"/>
    <dgm:cxn modelId="{A910472D-370F-48CB-A2BD-F385D69B105C}" srcId="{E6BB4660-DEB7-4F61-9482-9CA840585945}" destId="{6E633032-335E-4481-8AEF-8D078E9AFEAA}" srcOrd="0" destOrd="0" parTransId="{6B26D796-14F2-428E-85D6-F72C09B83E8D}" sibTransId="{E2971BB0-CE21-4040-A907-F86A8808A41B}"/>
    <dgm:cxn modelId="{49031E2F-C792-4F8F-B2B5-8EDD88FD34A0}" type="presOf" srcId="{631401DD-185E-4A24-A8A9-AF766D2143F2}" destId="{EFEDF75D-E84D-4F64-952D-6CB23AA307DA}" srcOrd="0" destOrd="0" presId="urn:microsoft.com/office/officeart/2018/2/layout/IconLabelDescriptionList"/>
    <dgm:cxn modelId="{B1D84C76-6120-40C6-A4CA-0D99DCA15B4D}" srcId="{D95BE92C-4765-4F8F-9620-E4855C5630A4}" destId="{262FA8EA-5AB9-4509-A12E-DB0D1AA92BC1}" srcOrd="0" destOrd="0" parTransId="{604D37FF-7C6A-4A63-8BF9-CBFFE00641AD}" sibTransId="{6199CCE0-ED41-46E5-8102-18F54A8CECE8}"/>
    <dgm:cxn modelId="{BB16757A-4331-4496-87A6-44AEB8B8C01C}" srcId="{98D3CF64-856D-49D4-A61E-129718F8413C}" destId="{631401DD-185E-4A24-A8A9-AF766D2143F2}" srcOrd="0" destOrd="0" parTransId="{34229E8C-D6FF-4E84-8209-564B5A42C2EA}" sibTransId="{DD700CE9-80DB-4CC4-ACB1-F435496FA449}"/>
    <dgm:cxn modelId="{FD0B98A8-E7ED-40AE-8CE2-11868A8037F4}" srcId="{98D3CF64-856D-49D4-A61E-129718F8413C}" destId="{D95BE92C-4765-4F8F-9620-E4855C5630A4}" srcOrd="1" destOrd="0" parTransId="{7FB12671-0FE8-48B0-B8E1-83475778B4C5}" sibTransId="{3F92EE32-98A0-48E9-9F2F-EEED74F3A6DF}"/>
    <dgm:cxn modelId="{28D24FAA-FC43-4E7A-8A1E-186C459FE398}" type="presOf" srcId="{262FA8EA-5AB9-4509-A12E-DB0D1AA92BC1}" destId="{F072D8EA-71D3-4E51-8BCB-FE19EB9A3F0F}" srcOrd="0" destOrd="0" presId="urn:microsoft.com/office/officeart/2018/2/layout/IconLabelDescriptionList"/>
    <dgm:cxn modelId="{FCD37BCF-02D0-4B83-8604-CA43BE1C9CEC}" type="presOf" srcId="{6E633032-335E-4481-8AEF-8D078E9AFEAA}" destId="{C514EE7E-BFF4-4B8B-B5D3-7051120D2C90}" srcOrd="0" destOrd="0" presId="urn:microsoft.com/office/officeart/2018/2/layout/IconLabelDescriptionList"/>
    <dgm:cxn modelId="{50F898DC-DE2F-415F-8952-13A18CEBDC0F}" type="presOf" srcId="{98D3CF64-856D-49D4-A61E-129718F8413C}" destId="{8F1A9F23-8C6E-466E-ADC8-C929BF39E94C}" srcOrd="0" destOrd="0" presId="urn:microsoft.com/office/officeart/2018/2/layout/IconLabelDescriptionList"/>
    <dgm:cxn modelId="{D4F23CDD-53A3-4B33-AC69-D817FFF8CCEF}" srcId="{98D3CF64-856D-49D4-A61E-129718F8413C}" destId="{E6BB4660-DEB7-4F61-9482-9CA840585945}" srcOrd="2" destOrd="0" parTransId="{B3E944C9-A197-4000-9448-9324CA825CB9}" sibTransId="{E10B613E-C025-48CC-936B-55DC292B9DE2}"/>
    <dgm:cxn modelId="{7DB1C3E9-BF2A-4F82-84D9-4137DBB294C7}" type="presOf" srcId="{AD88CB62-B374-475E-90DF-C1FAC2090872}" destId="{A1F07926-E030-45A8-ACEC-6C13264BAA70}" srcOrd="0" destOrd="0" presId="urn:microsoft.com/office/officeart/2018/2/layout/IconLabelDescriptionList"/>
    <dgm:cxn modelId="{956D46BF-EAA3-4978-9C7E-ACDB194E90F3}" type="presParOf" srcId="{8F1A9F23-8C6E-466E-ADC8-C929BF39E94C}" destId="{AB799ECB-B6CF-454A-B341-323D99E742D2}" srcOrd="0" destOrd="0" presId="urn:microsoft.com/office/officeart/2018/2/layout/IconLabelDescriptionList"/>
    <dgm:cxn modelId="{D7710CAE-8A23-4B50-A545-D6831B0D5861}" type="presParOf" srcId="{AB799ECB-B6CF-454A-B341-323D99E742D2}" destId="{F97DA6DF-0BFD-48D2-ACC1-262424F6392C}" srcOrd="0" destOrd="0" presId="urn:microsoft.com/office/officeart/2018/2/layout/IconLabelDescriptionList"/>
    <dgm:cxn modelId="{EF647DF2-4DD7-4CCA-B35E-85F7C023A9E9}" type="presParOf" srcId="{AB799ECB-B6CF-454A-B341-323D99E742D2}" destId="{2899F8E4-870F-411D-9D25-5FB97955ABA8}" srcOrd="1" destOrd="0" presId="urn:microsoft.com/office/officeart/2018/2/layout/IconLabelDescriptionList"/>
    <dgm:cxn modelId="{90FAA97C-907D-4E3F-AD8D-7C4199C5317C}" type="presParOf" srcId="{AB799ECB-B6CF-454A-B341-323D99E742D2}" destId="{EFEDF75D-E84D-4F64-952D-6CB23AA307DA}" srcOrd="2" destOrd="0" presId="urn:microsoft.com/office/officeart/2018/2/layout/IconLabelDescriptionList"/>
    <dgm:cxn modelId="{1E69CA5F-488E-4D02-8527-BD8CD25948E0}" type="presParOf" srcId="{AB799ECB-B6CF-454A-B341-323D99E742D2}" destId="{34C9B173-102C-45B5-9A71-334A694DF32C}" srcOrd="3" destOrd="0" presId="urn:microsoft.com/office/officeart/2018/2/layout/IconLabelDescriptionList"/>
    <dgm:cxn modelId="{B1C1DDDA-6647-4D3D-BEAA-FB294B5F34D8}" type="presParOf" srcId="{AB799ECB-B6CF-454A-B341-323D99E742D2}" destId="{A1F07926-E030-45A8-ACEC-6C13264BAA70}" srcOrd="4" destOrd="0" presId="urn:microsoft.com/office/officeart/2018/2/layout/IconLabelDescriptionList"/>
    <dgm:cxn modelId="{5C69D519-B28F-4E29-969E-940C9D15B634}" type="presParOf" srcId="{8F1A9F23-8C6E-466E-ADC8-C929BF39E94C}" destId="{58ED0783-2702-4782-9148-B1E250A79235}" srcOrd="1" destOrd="0" presId="urn:microsoft.com/office/officeart/2018/2/layout/IconLabelDescriptionList"/>
    <dgm:cxn modelId="{A9D98F32-7599-4838-9223-FA060AADBA9B}" type="presParOf" srcId="{8F1A9F23-8C6E-466E-ADC8-C929BF39E94C}" destId="{0486F280-F133-4659-97B0-9A4A229CACBD}" srcOrd="2" destOrd="0" presId="urn:microsoft.com/office/officeart/2018/2/layout/IconLabelDescriptionList"/>
    <dgm:cxn modelId="{2C4E284C-FD4B-4DC3-94AD-540FAADA7A3F}" type="presParOf" srcId="{0486F280-F133-4659-97B0-9A4A229CACBD}" destId="{DA00A002-0BFA-4C0F-B484-E1AF647A43EC}" srcOrd="0" destOrd="0" presId="urn:microsoft.com/office/officeart/2018/2/layout/IconLabelDescriptionList"/>
    <dgm:cxn modelId="{A0237C00-BFD0-4593-AED9-EEAFBBD043C6}" type="presParOf" srcId="{0486F280-F133-4659-97B0-9A4A229CACBD}" destId="{F3134AF1-7566-47F5-BC9C-8F29287EF5DC}" srcOrd="1" destOrd="0" presId="urn:microsoft.com/office/officeart/2018/2/layout/IconLabelDescriptionList"/>
    <dgm:cxn modelId="{66B9597A-3078-44AA-808B-1954A9C8FCEC}" type="presParOf" srcId="{0486F280-F133-4659-97B0-9A4A229CACBD}" destId="{00D279F9-DBAA-4DB4-8663-B9FB76EA9EAD}" srcOrd="2" destOrd="0" presId="urn:microsoft.com/office/officeart/2018/2/layout/IconLabelDescriptionList"/>
    <dgm:cxn modelId="{7BF5140C-20BC-4028-9CE8-F80ED6C1278C}" type="presParOf" srcId="{0486F280-F133-4659-97B0-9A4A229CACBD}" destId="{563BDC92-0E1A-4422-A59F-DA014293BBFF}" srcOrd="3" destOrd="0" presId="urn:microsoft.com/office/officeart/2018/2/layout/IconLabelDescriptionList"/>
    <dgm:cxn modelId="{91705FB0-C76F-4297-9B27-6344F16C8DC1}" type="presParOf" srcId="{0486F280-F133-4659-97B0-9A4A229CACBD}" destId="{F072D8EA-71D3-4E51-8BCB-FE19EB9A3F0F}" srcOrd="4" destOrd="0" presId="urn:microsoft.com/office/officeart/2018/2/layout/IconLabelDescriptionList"/>
    <dgm:cxn modelId="{52A8911D-41FF-4732-86FC-CFCED6750FCE}" type="presParOf" srcId="{8F1A9F23-8C6E-466E-ADC8-C929BF39E94C}" destId="{E948DE04-FDAB-4531-A740-30E2157F6CB4}" srcOrd="3" destOrd="0" presId="urn:microsoft.com/office/officeart/2018/2/layout/IconLabelDescriptionList"/>
    <dgm:cxn modelId="{4F159667-5D8A-49FB-8817-49332D2EEC2D}" type="presParOf" srcId="{8F1A9F23-8C6E-466E-ADC8-C929BF39E94C}" destId="{34F528FD-194B-4072-8338-A60AF8CB0A38}" srcOrd="4" destOrd="0" presId="urn:microsoft.com/office/officeart/2018/2/layout/IconLabelDescriptionList"/>
    <dgm:cxn modelId="{D1BAAE95-264D-4EE1-8B8C-256F72A0382E}" type="presParOf" srcId="{34F528FD-194B-4072-8338-A60AF8CB0A38}" destId="{083882AE-FD3D-4BCC-B03C-C83AF15EE4F6}" srcOrd="0" destOrd="0" presId="urn:microsoft.com/office/officeart/2018/2/layout/IconLabelDescriptionList"/>
    <dgm:cxn modelId="{741377A8-5053-4E1B-AD1A-D37D8466BD83}" type="presParOf" srcId="{34F528FD-194B-4072-8338-A60AF8CB0A38}" destId="{B8C255E5-D3AD-4EE2-9C87-25A2E09DABF8}" srcOrd="1" destOrd="0" presId="urn:microsoft.com/office/officeart/2018/2/layout/IconLabelDescriptionList"/>
    <dgm:cxn modelId="{6D577495-1E2A-4BA2-9D85-EE06D4E0F830}" type="presParOf" srcId="{34F528FD-194B-4072-8338-A60AF8CB0A38}" destId="{9ADC3F84-F49F-4852-A5EF-E5DE1DC03C3A}" srcOrd="2" destOrd="0" presId="urn:microsoft.com/office/officeart/2018/2/layout/IconLabelDescriptionList"/>
    <dgm:cxn modelId="{76B2B337-29C6-4B92-9243-51F55CCF5BC6}" type="presParOf" srcId="{34F528FD-194B-4072-8338-A60AF8CB0A38}" destId="{3A509CD1-2D63-452A-93BE-4CA76F59675A}" srcOrd="3" destOrd="0" presId="urn:microsoft.com/office/officeart/2018/2/layout/IconLabelDescriptionList"/>
    <dgm:cxn modelId="{205C2E58-E79C-4F22-AA1D-C4EC63E6EC38}" type="presParOf" srcId="{34F528FD-194B-4072-8338-A60AF8CB0A38}" destId="{C514EE7E-BFF4-4B8B-B5D3-7051120D2C9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1E9165-F92B-4C4E-B135-A2CD8526F1E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E13AC9A-0593-4733-A132-F6846D0DD1A4}">
      <dgm:prSet/>
      <dgm:spPr/>
      <dgm:t>
        <a:bodyPr/>
        <a:lstStyle/>
        <a:p>
          <a:r>
            <a:rPr lang="en-US" b="0" i="0" dirty="0"/>
            <a:t>Web Driver is designed as a simple and more concise programming interface.</a:t>
          </a:r>
          <a:endParaRPr lang="en-US" dirty="0"/>
        </a:p>
      </dgm:t>
    </dgm:pt>
    <dgm:pt modelId="{3A26F97B-BE6A-4FE5-AB26-752A445CF1A6}" type="parTrans" cxnId="{A13C5B91-98DF-428D-9F95-7AB8E6E3257D}">
      <dgm:prSet/>
      <dgm:spPr/>
      <dgm:t>
        <a:bodyPr/>
        <a:lstStyle/>
        <a:p>
          <a:endParaRPr lang="en-US"/>
        </a:p>
      </dgm:t>
    </dgm:pt>
    <dgm:pt modelId="{7DACEF31-C038-463C-B526-AA141A86984D}" type="sibTrans" cxnId="{A13C5B91-98DF-428D-9F95-7AB8E6E3257D}">
      <dgm:prSet/>
      <dgm:spPr/>
      <dgm:t>
        <a:bodyPr/>
        <a:lstStyle/>
        <a:p>
          <a:endParaRPr lang="en-US"/>
        </a:p>
      </dgm:t>
    </dgm:pt>
    <dgm:pt modelId="{40FEB9EE-8866-4393-9B35-66D0D54B9E34}">
      <dgm:prSet/>
      <dgm:spPr/>
      <dgm:t>
        <a:bodyPr/>
        <a:lstStyle/>
        <a:p>
          <a:r>
            <a:rPr lang="en-US" b="0" i="0"/>
            <a:t>The driver is the component responsible for delegating down to the browser and handles communication to and from Selenium and the browser.</a:t>
          </a:r>
          <a:endParaRPr lang="en-US"/>
        </a:p>
      </dgm:t>
    </dgm:pt>
    <dgm:pt modelId="{97E9D3E5-F83B-4C01-8557-3027D1CECD54}" type="parTrans" cxnId="{611864D9-F29C-4A75-AA2C-ED691AE73B0F}">
      <dgm:prSet/>
      <dgm:spPr/>
      <dgm:t>
        <a:bodyPr/>
        <a:lstStyle/>
        <a:p>
          <a:endParaRPr lang="en-US"/>
        </a:p>
      </dgm:t>
    </dgm:pt>
    <dgm:pt modelId="{C955B934-2383-4371-A487-90F8ABAC9DF9}" type="sibTrans" cxnId="{611864D9-F29C-4A75-AA2C-ED691AE73B0F}">
      <dgm:prSet/>
      <dgm:spPr/>
      <dgm:t>
        <a:bodyPr/>
        <a:lstStyle/>
        <a:p>
          <a:endParaRPr lang="en-US"/>
        </a:p>
      </dgm:t>
    </dgm:pt>
    <dgm:pt modelId="{8BF8B76B-7C89-4254-8283-85BA3ADA59F6}">
      <dgm:prSet/>
      <dgm:spPr/>
      <dgm:t>
        <a:bodyPr/>
        <a:lstStyle/>
        <a:p>
          <a:r>
            <a:rPr lang="en-US" b="0" i="0"/>
            <a:t>This separation is part of a conscious effort to have browser vendors take responsibility for the implementation for their browsers.</a:t>
          </a:r>
          <a:endParaRPr lang="en-US"/>
        </a:p>
      </dgm:t>
    </dgm:pt>
    <dgm:pt modelId="{DD9727C5-AD82-47DB-A894-667BC14DA549}" type="parTrans" cxnId="{3A610929-1AC6-4753-BD7A-9685FDA32D88}">
      <dgm:prSet/>
      <dgm:spPr/>
      <dgm:t>
        <a:bodyPr/>
        <a:lstStyle/>
        <a:p>
          <a:endParaRPr lang="en-US"/>
        </a:p>
      </dgm:t>
    </dgm:pt>
    <dgm:pt modelId="{F34E8A7C-4B01-4E7A-AF04-9FAEBA9CEFE8}" type="sibTrans" cxnId="{3A610929-1AC6-4753-BD7A-9685FDA32D88}">
      <dgm:prSet/>
      <dgm:spPr/>
      <dgm:t>
        <a:bodyPr/>
        <a:lstStyle/>
        <a:p>
          <a:endParaRPr lang="en-US"/>
        </a:p>
      </dgm:t>
    </dgm:pt>
    <dgm:pt modelId="{60BA088E-CB51-4525-A930-0B09AD3015CC}" type="pres">
      <dgm:prSet presAssocID="{041E9165-F92B-4C4E-B135-A2CD8526F1E0}" presName="linear" presStyleCnt="0">
        <dgm:presLayoutVars>
          <dgm:animLvl val="lvl"/>
          <dgm:resizeHandles val="exact"/>
        </dgm:presLayoutVars>
      </dgm:prSet>
      <dgm:spPr/>
    </dgm:pt>
    <dgm:pt modelId="{93709181-F1E5-470F-9F7B-8233495EBFC0}" type="pres">
      <dgm:prSet presAssocID="{8E13AC9A-0593-4733-A132-F6846D0DD1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B47DEEB-7DF3-4F2D-BCE4-425000B3E54F}" type="pres">
      <dgm:prSet presAssocID="{7DACEF31-C038-463C-B526-AA141A86984D}" presName="spacer" presStyleCnt="0"/>
      <dgm:spPr/>
    </dgm:pt>
    <dgm:pt modelId="{A43550D9-3940-4202-BF53-59B7578BCDE8}" type="pres">
      <dgm:prSet presAssocID="{40FEB9EE-8866-4393-9B35-66D0D54B9E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22EDF7-7366-402E-9F6E-41E7976B71EB}" type="pres">
      <dgm:prSet presAssocID="{C955B934-2383-4371-A487-90F8ABAC9DF9}" presName="spacer" presStyleCnt="0"/>
      <dgm:spPr/>
    </dgm:pt>
    <dgm:pt modelId="{47CF3AE0-F54F-4EFD-8289-0371FE967B03}" type="pres">
      <dgm:prSet presAssocID="{8BF8B76B-7C89-4254-8283-85BA3ADA59F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9EC9506-0E58-482D-A823-85B86F2AB70B}" type="presOf" srcId="{8E13AC9A-0593-4733-A132-F6846D0DD1A4}" destId="{93709181-F1E5-470F-9F7B-8233495EBFC0}" srcOrd="0" destOrd="0" presId="urn:microsoft.com/office/officeart/2005/8/layout/vList2"/>
    <dgm:cxn modelId="{8D164E0E-3741-4898-8799-8E94EEB4373E}" type="presOf" srcId="{8BF8B76B-7C89-4254-8283-85BA3ADA59F6}" destId="{47CF3AE0-F54F-4EFD-8289-0371FE967B03}" srcOrd="0" destOrd="0" presId="urn:microsoft.com/office/officeart/2005/8/layout/vList2"/>
    <dgm:cxn modelId="{3A610929-1AC6-4753-BD7A-9685FDA32D88}" srcId="{041E9165-F92B-4C4E-B135-A2CD8526F1E0}" destId="{8BF8B76B-7C89-4254-8283-85BA3ADA59F6}" srcOrd="2" destOrd="0" parTransId="{DD9727C5-AD82-47DB-A894-667BC14DA549}" sibTransId="{F34E8A7C-4B01-4E7A-AF04-9FAEBA9CEFE8}"/>
    <dgm:cxn modelId="{E2DCF536-034F-4E6B-9008-5C7A86BED65A}" type="presOf" srcId="{40FEB9EE-8866-4393-9B35-66D0D54B9E34}" destId="{A43550D9-3940-4202-BF53-59B7578BCDE8}" srcOrd="0" destOrd="0" presId="urn:microsoft.com/office/officeart/2005/8/layout/vList2"/>
    <dgm:cxn modelId="{A13C5B91-98DF-428D-9F95-7AB8E6E3257D}" srcId="{041E9165-F92B-4C4E-B135-A2CD8526F1E0}" destId="{8E13AC9A-0593-4733-A132-F6846D0DD1A4}" srcOrd="0" destOrd="0" parTransId="{3A26F97B-BE6A-4FE5-AB26-752A445CF1A6}" sibTransId="{7DACEF31-C038-463C-B526-AA141A86984D}"/>
    <dgm:cxn modelId="{611864D9-F29C-4A75-AA2C-ED691AE73B0F}" srcId="{041E9165-F92B-4C4E-B135-A2CD8526F1E0}" destId="{40FEB9EE-8866-4393-9B35-66D0D54B9E34}" srcOrd="1" destOrd="0" parTransId="{97E9D3E5-F83B-4C01-8557-3027D1CECD54}" sibTransId="{C955B934-2383-4371-A487-90F8ABAC9DF9}"/>
    <dgm:cxn modelId="{CBAD26F6-4F7D-4FD0-85D8-54347A462990}" type="presOf" srcId="{041E9165-F92B-4C4E-B135-A2CD8526F1E0}" destId="{60BA088E-CB51-4525-A930-0B09AD3015CC}" srcOrd="0" destOrd="0" presId="urn:microsoft.com/office/officeart/2005/8/layout/vList2"/>
    <dgm:cxn modelId="{4636C499-DC67-4744-92C9-609CFCC5E8C0}" type="presParOf" srcId="{60BA088E-CB51-4525-A930-0B09AD3015CC}" destId="{93709181-F1E5-470F-9F7B-8233495EBFC0}" srcOrd="0" destOrd="0" presId="urn:microsoft.com/office/officeart/2005/8/layout/vList2"/>
    <dgm:cxn modelId="{AC002400-6D70-442A-9324-FB8FD45229D2}" type="presParOf" srcId="{60BA088E-CB51-4525-A930-0B09AD3015CC}" destId="{2B47DEEB-7DF3-4F2D-BCE4-425000B3E54F}" srcOrd="1" destOrd="0" presId="urn:microsoft.com/office/officeart/2005/8/layout/vList2"/>
    <dgm:cxn modelId="{5BAB0F04-62CE-4060-B750-00B9D0FE7524}" type="presParOf" srcId="{60BA088E-CB51-4525-A930-0B09AD3015CC}" destId="{A43550D9-3940-4202-BF53-59B7578BCDE8}" srcOrd="2" destOrd="0" presId="urn:microsoft.com/office/officeart/2005/8/layout/vList2"/>
    <dgm:cxn modelId="{EA2B3DD2-12E5-4A93-BE0F-E1089031FE28}" type="presParOf" srcId="{60BA088E-CB51-4525-A930-0B09AD3015CC}" destId="{3C22EDF7-7366-402E-9F6E-41E7976B71EB}" srcOrd="3" destOrd="0" presId="urn:microsoft.com/office/officeart/2005/8/layout/vList2"/>
    <dgm:cxn modelId="{D093CABD-9699-40C9-8632-993277459DB2}" type="presParOf" srcId="{60BA088E-CB51-4525-A930-0B09AD3015CC}" destId="{47CF3AE0-F54F-4EFD-8289-0371FE967B0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02ED26-D50C-4277-BEDD-A1FC78F9259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E6CA5-4C70-405B-8C1D-080B722BA3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Provide an easy way to run tests in parallel on multiple machines</a:t>
          </a:r>
          <a:endParaRPr lang="en-US"/>
        </a:p>
      </dgm:t>
    </dgm:pt>
    <dgm:pt modelId="{3FE28269-3522-4920-81B0-3C6DDD1DDC29}" type="parTrans" cxnId="{A046F8FB-C178-479D-8E31-FCDDC26EA90D}">
      <dgm:prSet/>
      <dgm:spPr/>
      <dgm:t>
        <a:bodyPr/>
        <a:lstStyle/>
        <a:p>
          <a:endParaRPr lang="en-US"/>
        </a:p>
      </dgm:t>
    </dgm:pt>
    <dgm:pt modelId="{E3AD94DF-90B9-4B50-81C0-E150D96DE2EE}" type="sibTrans" cxnId="{A046F8FB-C178-479D-8E31-FCDDC26EA90D}">
      <dgm:prSet/>
      <dgm:spPr/>
      <dgm:t>
        <a:bodyPr/>
        <a:lstStyle/>
        <a:p>
          <a:endParaRPr lang="en-US"/>
        </a:p>
      </dgm:t>
    </dgm:pt>
    <dgm:pt modelId="{4E1EAC5A-878A-45F2-8D1A-7D9FBEFC2C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Allow testing on different browser versions</a:t>
          </a:r>
          <a:endParaRPr lang="en-US"/>
        </a:p>
      </dgm:t>
    </dgm:pt>
    <dgm:pt modelId="{AAAB3BCF-4C09-4D22-98A0-DBC9EF46352F}" type="parTrans" cxnId="{7E742510-27B3-4CF6-8E99-476F4DF68CD4}">
      <dgm:prSet/>
      <dgm:spPr/>
      <dgm:t>
        <a:bodyPr/>
        <a:lstStyle/>
        <a:p>
          <a:endParaRPr lang="en-US"/>
        </a:p>
      </dgm:t>
    </dgm:pt>
    <dgm:pt modelId="{2A7BD65A-8AD2-4838-956F-C4C62C2EB32E}" type="sibTrans" cxnId="{7E742510-27B3-4CF6-8E99-476F4DF68CD4}">
      <dgm:prSet/>
      <dgm:spPr/>
      <dgm:t>
        <a:bodyPr/>
        <a:lstStyle/>
        <a:p>
          <a:endParaRPr lang="en-US"/>
        </a:p>
      </dgm:t>
    </dgm:pt>
    <dgm:pt modelId="{2F75EEF6-852D-40F3-8677-883D9CE0F4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Enable cross platform testing</a:t>
          </a:r>
          <a:endParaRPr lang="en-US"/>
        </a:p>
      </dgm:t>
    </dgm:pt>
    <dgm:pt modelId="{8951BF2E-626D-4251-99FD-0D45BD5E2E3D}" type="parTrans" cxnId="{3CF4B6D8-0A43-4B7E-BB8A-FD099E2EF610}">
      <dgm:prSet/>
      <dgm:spPr/>
      <dgm:t>
        <a:bodyPr/>
        <a:lstStyle/>
        <a:p>
          <a:endParaRPr lang="en-US"/>
        </a:p>
      </dgm:t>
    </dgm:pt>
    <dgm:pt modelId="{513751A0-9D41-45C4-9940-75162BF9B0AE}" type="sibTrans" cxnId="{3CF4B6D8-0A43-4B7E-BB8A-FD099E2EF610}">
      <dgm:prSet/>
      <dgm:spPr/>
      <dgm:t>
        <a:bodyPr/>
        <a:lstStyle/>
        <a:p>
          <a:endParaRPr lang="en-US"/>
        </a:p>
      </dgm:t>
    </dgm:pt>
    <dgm:pt modelId="{FA30521E-E06B-4CA5-A1EE-5963321816FD}" type="pres">
      <dgm:prSet presAssocID="{DA02ED26-D50C-4277-BEDD-A1FC78F9259B}" presName="root" presStyleCnt="0">
        <dgm:presLayoutVars>
          <dgm:dir/>
          <dgm:resizeHandles val="exact"/>
        </dgm:presLayoutVars>
      </dgm:prSet>
      <dgm:spPr/>
    </dgm:pt>
    <dgm:pt modelId="{91D72DE6-6472-440A-AD88-67B1A3D9CEC8}" type="pres">
      <dgm:prSet presAssocID="{4FEE6CA5-4C70-405B-8C1D-080B722BA3C4}" presName="compNode" presStyleCnt="0"/>
      <dgm:spPr/>
    </dgm:pt>
    <dgm:pt modelId="{CB0AAA15-80FA-465C-82E4-F0CCAB68E698}" type="pres">
      <dgm:prSet presAssocID="{4FEE6CA5-4C70-405B-8C1D-080B722BA3C4}" presName="iconBgRect" presStyleLbl="bgShp" presStyleIdx="0" presStyleCnt="3"/>
      <dgm:spPr/>
    </dgm:pt>
    <dgm:pt modelId="{9D46E759-D940-4B10-9BF1-1BF8B049B5C6}" type="pres">
      <dgm:prSet presAssocID="{4FEE6CA5-4C70-405B-8C1D-080B722BA3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E255898-5E01-4668-8459-554CC6A42B7D}" type="pres">
      <dgm:prSet presAssocID="{4FEE6CA5-4C70-405B-8C1D-080B722BA3C4}" presName="spaceRect" presStyleCnt="0"/>
      <dgm:spPr/>
    </dgm:pt>
    <dgm:pt modelId="{8782D888-642B-4137-8A62-0960B0BB9EFE}" type="pres">
      <dgm:prSet presAssocID="{4FEE6CA5-4C70-405B-8C1D-080B722BA3C4}" presName="textRect" presStyleLbl="revTx" presStyleIdx="0" presStyleCnt="3">
        <dgm:presLayoutVars>
          <dgm:chMax val="1"/>
          <dgm:chPref val="1"/>
        </dgm:presLayoutVars>
      </dgm:prSet>
      <dgm:spPr/>
    </dgm:pt>
    <dgm:pt modelId="{D0A4EC0E-DA41-4DCF-880C-E43760AFF9FB}" type="pres">
      <dgm:prSet presAssocID="{E3AD94DF-90B9-4B50-81C0-E150D96DE2EE}" presName="sibTrans" presStyleCnt="0"/>
      <dgm:spPr/>
    </dgm:pt>
    <dgm:pt modelId="{62B0B2C7-0372-4514-8C28-C283D72708AC}" type="pres">
      <dgm:prSet presAssocID="{4E1EAC5A-878A-45F2-8D1A-7D9FBEFC2C2D}" presName="compNode" presStyleCnt="0"/>
      <dgm:spPr/>
    </dgm:pt>
    <dgm:pt modelId="{683ABE82-1C9A-42F5-A08D-1CD14F75DCCE}" type="pres">
      <dgm:prSet presAssocID="{4E1EAC5A-878A-45F2-8D1A-7D9FBEFC2C2D}" presName="iconBgRect" presStyleLbl="bgShp" presStyleIdx="1" presStyleCnt="3"/>
      <dgm:spPr/>
    </dgm:pt>
    <dgm:pt modelId="{F078C311-33DE-4031-91C8-75FE2B8CDB37}" type="pres">
      <dgm:prSet presAssocID="{4E1EAC5A-878A-45F2-8D1A-7D9FBEFC2C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A1DA0B25-C1F3-4414-A6B0-F9273B509AB5}" type="pres">
      <dgm:prSet presAssocID="{4E1EAC5A-878A-45F2-8D1A-7D9FBEFC2C2D}" presName="spaceRect" presStyleCnt="0"/>
      <dgm:spPr/>
    </dgm:pt>
    <dgm:pt modelId="{3A78359F-4BD0-4E9C-93C9-CA881C0EE4FC}" type="pres">
      <dgm:prSet presAssocID="{4E1EAC5A-878A-45F2-8D1A-7D9FBEFC2C2D}" presName="textRect" presStyleLbl="revTx" presStyleIdx="1" presStyleCnt="3">
        <dgm:presLayoutVars>
          <dgm:chMax val="1"/>
          <dgm:chPref val="1"/>
        </dgm:presLayoutVars>
      </dgm:prSet>
      <dgm:spPr/>
    </dgm:pt>
    <dgm:pt modelId="{443B4A35-3CAC-4B05-A91B-0F2B176C56A0}" type="pres">
      <dgm:prSet presAssocID="{2A7BD65A-8AD2-4838-956F-C4C62C2EB32E}" presName="sibTrans" presStyleCnt="0"/>
      <dgm:spPr/>
    </dgm:pt>
    <dgm:pt modelId="{6A30701D-6240-49E3-A7D7-5F033878544B}" type="pres">
      <dgm:prSet presAssocID="{2F75EEF6-852D-40F3-8677-883D9CE0F46B}" presName="compNode" presStyleCnt="0"/>
      <dgm:spPr/>
    </dgm:pt>
    <dgm:pt modelId="{03805839-2B3F-4016-9A92-F7830828E636}" type="pres">
      <dgm:prSet presAssocID="{2F75EEF6-852D-40F3-8677-883D9CE0F46B}" presName="iconBgRect" presStyleLbl="bgShp" presStyleIdx="2" presStyleCnt="3"/>
      <dgm:spPr/>
    </dgm:pt>
    <dgm:pt modelId="{4FDE751C-4668-47E1-91D2-7FBC20B2D657}" type="pres">
      <dgm:prSet presAssocID="{2F75EEF6-852D-40F3-8677-883D9CE0F4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3C2AEE5-E115-4ED9-B2F2-5FDF68CA262C}" type="pres">
      <dgm:prSet presAssocID="{2F75EEF6-852D-40F3-8677-883D9CE0F46B}" presName="spaceRect" presStyleCnt="0"/>
      <dgm:spPr/>
    </dgm:pt>
    <dgm:pt modelId="{FA213EE7-FBC7-412F-909F-580C6F7D8B19}" type="pres">
      <dgm:prSet presAssocID="{2F75EEF6-852D-40F3-8677-883D9CE0F46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742510-27B3-4CF6-8E99-476F4DF68CD4}" srcId="{DA02ED26-D50C-4277-BEDD-A1FC78F9259B}" destId="{4E1EAC5A-878A-45F2-8D1A-7D9FBEFC2C2D}" srcOrd="1" destOrd="0" parTransId="{AAAB3BCF-4C09-4D22-98A0-DBC9EF46352F}" sibTransId="{2A7BD65A-8AD2-4838-956F-C4C62C2EB32E}"/>
    <dgm:cxn modelId="{55E89728-4F32-4CCB-A85B-4314F6C92DC4}" type="presOf" srcId="{4E1EAC5A-878A-45F2-8D1A-7D9FBEFC2C2D}" destId="{3A78359F-4BD0-4E9C-93C9-CA881C0EE4FC}" srcOrd="0" destOrd="0" presId="urn:microsoft.com/office/officeart/2018/5/layout/IconCircleLabelList"/>
    <dgm:cxn modelId="{99D40F58-56FD-4A65-97CB-28DE83670170}" type="presOf" srcId="{4FEE6CA5-4C70-405B-8C1D-080B722BA3C4}" destId="{8782D888-642B-4137-8A62-0960B0BB9EFE}" srcOrd="0" destOrd="0" presId="urn:microsoft.com/office/officeart/2018/5/layout/IconCircleLabelList"/>
    <dgm:cxn modelId="{0CB4CD8A-2C69-4651-ACD6-3969D1C73A71}" type="presOf" srcId="{2F75EEF6-852D-40F3-8677-883D9CE0F46B}" destId="{FA213EE7-FBC7-412F-909F-580C6F7D8B19}" srcOrd="0" destOrd="0" presId="urn:microsoft.com/office/officeart/2018/5/layout/IconCircleLabelList"/>
    <dgm:cxn modelId="{6BC6D1BB-F032-4053-AE38-4B79F58C14D9}" type="presOf" srcId="{DA02ED26-D50C-4277-BEDD-A1FC78F9259B}" destId="{FA30521E-E06B-4CA5-A1EE-5963321816FD}" srcOrd="0" destOrd="0" presId="urn:microsoft.com/office/officeart/2018/5/layout/IconCircleLabelList"/>
    <dgm:cxn modelId="{3CF4B6D8-0A43-4B7E-BB8A-FD099E2EF610}" srcId="{DA02ED26-D50C-4277-BEDD-A1FC78F9259B}" destId="{2F75EEF6-852D-40F3-8677-883D9CE0F46B}" srcOrd="2" destOrd="0" parTransId="{8951BF2E-626D-4251-99FD-0D45BD5E2E3D}" sibTransId="{513751A0-9D41-45C4-9940-75162BF9B0AE}"/>
    <dgm:cxn modelId="{A046F8FB-C178-479D-8E31-FCDDC26EA90D}" srcId="{DA02ED26-D50C-4277-BEDD-A1FC78F9259B}" destId="{4FEE6CA5-4C70-405B-8C1D-080B722BA3C4}" srcOrd="0" destOrd="0" parTransId="{3FE28269-3522-4920-81B0-3C6DDD1DDC29}" sibTransId="{E3AD94DF-90B9-4B50-81C0-E150D96DE2EE}"/>
    <dgm:cxn modelId="{DAFBA8A1-CC16-4C42-A7E8-47ED8C04980B}" type="presParOf" srcId="{FA30521E-E06B-4CA5-A1EE-5963321816FD}" destId="{91D72DE6-6472-440A-AD88-67B1A3D9CEC8}" srcOrd="0" destOrd="0" presId="urn:microsoft.com/office/officeart/2018/5/layout/IconCircleLabelList"/>
    <dgm:cxn modelId="{0850D1DB-8E10-4D5E-9FB4-5AC849E24CD7}" type="presParOf" srcId="{91D72DE6-6472-440A-AD88-67B1A3D9CEC8}" destId="{CB0AAA15-80FA-465C-82E4-F0CCAB68E698}" srcOrd="0" destOrd="0" presId="urn:microsoft.com/office/officeart/2018/5/layout/IconCircleLabelList"/>
    <dgm:cxn modelId="{1DF7F9E1-7728-41AB-BA11-460E7FB9866A}" type="presParOf" srcId="{91D72DE6-6472-440A-AD88-67B1A3D9CEC8}" destId="{9D46E759-D940-4B10-9BF1-1BF8B049B5C6}" srcOrd="1" destOrd="0" presId="urn:microsoft.com/office/officeart/2018/5/layout/IconCircleLabelList"/>
    <dgm:cxn modelId="{9E98A0F5-2199-4AF5-B99D-6A0D35DE335C}" type="presParOf" srcId="{91D72DE6-6472-440A-AD88-67B1A3D9CEC8}" destId="{DE255898-5E01-4668-8459-554CC6A42B7D}" srcOrd="2" destOrd="0" presId="urn:microsoft.com/office/officeart/2018/5/layout/IconCircleLabelList"/>
    <dgm:cxn modelId="{8CCE2184-5F43-41C1-AA03-E40CFD11F58B}" type="presParOf" srcId="{91D72DE6-6472-440A-AD88-67B1A3D9CEC8}" destId="{8782D888-642B-4137-8A62-0960B0BB9EFE}" srcOrd="3" destOrd="0" presId="urn:microsoft.com/office/officeart/2018/5/layout/IconCircleLabelList"/>
    <dgm:cxn modelId="{F29032C3-926D-4ECE-B620-2995377AA0E9}" type="presParOf" srcId="{FA30521E-E06B-4CA5-A1EE-5963321816FD}" destId="{D0A4EC0E-DA41-4DCF-880C-E43760AFF9FB}" srcOrd="1" destOrd="0" presId="urn:microsoft.com/office/officeart/2018/5/layout/IconCircleLabelList"/>
    <dgm:cxn modelId="{A4C21B69-8430-4837-B801-FBA3B6C81CDB}" type="presParOf" srcId="{FA30521E-E06B-4CA5-A1EE-5963321816FD}" destId="{62B0B2C7-0372-4514-8C28-C283D72708AC}" srcOrd="2" destOrd="0" presId="urn:microsoft.com/office/officeart/2018/5/layout/IconCircleLabelList"/>
    <dgm:cxn modelId="{5A93336C-2F53-4C89-B55B-3A4040C294B8}" type="presParOf" srcId="{62B0B2C7-0372-4514-8C28-C283D72708AC}" destId="{683ABE82-1C9A-42F5-A08D-1CD14F75DCCE}" srcOrd="0" destOrd="0" presId="urn:microsoft.com/office/officeart/2018/5/layout/IconCircleLabelList"/>
    <dgm:cxn modelId="{E34A74D8-E597-4E42-B175-879579841671}" type="presParOf" srcId="{62B0B2C7-0372-4514-8C28-C283D72708AC}" destId="{F078C311-33DE-4031-91C8-75FE2B8CDB37}" srcOrd="1" destOrd="0" presId="urn:microsoft.com/office/officeart/2018/5/layout/IconCircleLabelList"/>
    <dgm:cxn modelId="{A9B3D68D-406E-4BE5-824B-022AE411EAE6}" type="presParOf" srcId="{62B0B2C7-0372-4514-8C28-C283D72708AC}" destId="{A1DA0B25-C1F3-4414-A6B0-F9273B509AB5}" srcOrd="2" destOrd="0" presId="urn:microsoft.com/office/officeart/2018/5/layout/IconCircleLabelList"/>
    <dgm:cxn modelId="{A9798B40-8A36-4A6B-B0B6-DA3A7BF70832}" type="presParOf" srcId="{62B0B2C7-0372-4514-8C28-C283D72708AC}" destId="{3A78359F-4BD0-4E9C-93C9-CA881C0EE4FC}" srcOrd="3" destOrd="0" presId="urn:microsoft.com/office/officeart/2018/5/layout/IconCircleLabelList"/>
    <dgm:cxn modelId="{9F826A55-9921-4B24-8BB0-29C57516B325}" type="presParOf" srcId="{FA30521E-E06B-4CA5-A1EE-5963321816FD}" destId="{443B4A35-3CAC-4B05-A91B-0F2B176C56A0}" srcOrd="3" destOrd="0" presId="urn:microsoft.com/office/officeart/2018/5/layout/IconCircleLabelList"/>
    <dgm:cxn modelId="{1EA5D5E4-C030-4841-A3B4-DA48C953212A}" type="presParOf" srcId="{FA30521E-E06B-4CA5-A1EE-5963321816FD}" destId="{6A30701D-6240-49E3-A7D7-5F033878544B}" srcOrd="4" destOrd="0" presId="urn:microsoft.com/office/officeart/2018/5/layout/IconCircleLabelList"/>
    <dgm:cxn modelId="{0C58BC87-7563-48B6-AB6C-CDE065D9E92D}" type="presParOf" srcId="{6A30701D-6240-49E3-A7D7-5F033878544B}" destId="{03805839-2B3F-4016-9A92-F7830828E636}" srcOrd="0" destOrd="0" presId="urn:microsoft.com/office/officeart/2018/5/layout/IconCircleLabelList"/>
    <dgm:cxn modelId="{21A6BAF9-FA64-4863-95FF-6CCDF73E6F8E}" type="presParOf" srcId="{6A30701D-6240-49E3-A7D7-5F033878544B}" destId="{4FDE751C-4668-47E1-91D2-7FBC20B2D657}" srcOrd="1" destOrd="0" presId="urn:microsoft.com/office/officeart/2018/5/layout/IconCircleLabelList"/>
    <dgm:cxn modelId="{84D9ABF9-EF5C-4FB6-B3F7-63F3BCDE48D0}" type="presParOf" srcId="{6A30701D-6240-49E3-A7D7-5F033878544B}" destId="{D3C2AEE5-E115-4ED9-B2F2-5FDF68CA262C}" srcOrd="2" destOrd="0" presId="urn:microsoft.com/office/officeart/2018/5/layout/IconCircleLabelList"/>
    <dgm:cxn modelId="{681B3F3F-0BCB-4FB8-AD56-15330D16A3FE}" type="presParOf" srcId="{6A30701D-6240-49E3-A7D7-5F033878544B}" destId="{FA213EE7-FBC7-412F-909F-580C6F7D8B1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9650E9-ED40-49EC-908F-FE04B8783C4C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7F4F68-9E4C-4D10-8BAF-D191678896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Standalone </a:t>
          </a:r>
        </a:p>
      </dgm:t>
    </dgm:pt>
    <dgm:pt modelId="{B75214E2-D04F-42C6-B7AB-9C8AA69DA467}" type="parTrans" cxnId="{66623BFF-BF8C-482D-9AE7-3E52BC3380B7}">
      <dgm:prSet/>
      <dgm:spPr/>
      <dgm:t>
        <a:bodyPr/>
        <a:lstStyle/>
        <a:p>
          <a:endParaRPr lang="en-US"/>
        </a:p>
      </dgm:t>
    </dgm:pt>
    <dgm:pt modelId="{3B3F7C15-6742-40DE-96BC-C13EC75FD384}" type="sibTrans" cxnId="{66623BFF-BF8C-482D-9AE7-3E52BC3380B7}">
      <dgm:prSet/>
      <dgm:spPr/>
      <dgm:t>
        <a:bodyPr/>
        <a:lstStyle/>
        <a:p>
          <a:endParaRPr lang="en-US"/>
        </a:p>
      </dgm:t>
    </dgm:pt>
    <dgm:pt modelId="{2E14A33B-D240-41AD-8ED4-F657476C1B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Hub/Node</a:t>
          </a:r>
        </a:p>
      </dgm:t>
    </dgm:pt>
    <dgm:pt modelId="{D1C4145C-D6D4-4B6A-83B8-B2317F595AE4}" type="parTrans" cxnId="{B7BCC3FA-A8DB-4701-978C-66C86EBE5AA0}">
      <dgm:prSet/>
      <dgm:spPr/>
      <dgm:t>
        <a:bodyPr/>
        <a:lstStyle/>
        <a:p>
          <a:endParaRPr lang="en-US"/>
        </a:p>
      </dgm:t>
    </dgm:pt>
    <dgm:pt modelId="{C02C64D2-8349-44C7-96E4-B756CCBC584F}" type="sibTrans" cxnId="{B7BCC3FA-A8DB-4701-978C-66C86EBE5AA0}">
      <dgm:prSet/>
      <dgm:spPr/>
      <dgm:t>
        <a:bodyPr/>
        <a:lstStyle/>
        <a:p>
          <a:endParaRPr lang="en-US"/>
        </a:p>
      </dgm:t>
    </dgm:pt>
    <dgm:pt modelId="{EFEE4628-18FE-46A9-8A00-44C23D4CF5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Distributed </a:t>
          </a:r>
        </a:p>
      </dgm:t>
    </dgm:pt>
    <dgm:pt modelId="{0F48DFC8-788C-44A8-90B8-30495BE3A45E}" type="parTrans" cxnId="{70ED0F79-7475-4CC8-A07D-9A030C96ABF4}">
      <dgm:prSet/>
      <dgm:spPr/>
      <dgm:t>
        <a:bodyPr/>
        <a:lstStyle/>
        <a:p>
          <a:endParaRPr lang="en-US"/>
        </a:p>
      </dgm:t>
    </dgm:pt>
    <dgm:pt modelId="{08A53417-21C2-44DA-B0EA-BA625E2FD4A1}" type="sibTrans" cxnId="{70ED0F79-7475-4CC8-A07D-9A030C96ABF4}">
      <dgm:prSet/>
      <dgm:spPr/>
      <dgm:t>
        <a:bodyPr/>
        <a:lstStyle/>
        <a:p>
          <a:endParaRPr lang="en-US"/>
        </a:p>
      </dgm:t>
    </dgm:pt>
    <dgm:pt modelId="{71E4C0C9-465F-437A-9145-5EBBC2576219}" type="pres">
      <dgm:prSet presAssocID="{F19650E9-ED40-49EC-908F-FE04B8783C4C}" presName="root" presStyleCnt="0">
        <dgm:presLayoutVars>
          <dgm:dir/>
          <dgm:resizeHandles val="exact"/>
        </dgm:presLayoutVars>
      </dgm:prSet>
      <dgm:spPr/>
    </dgm:pt>
    <dgm:pt modelId="{2D54530F-8069-404F-9875-944C6846E4FA}" type="pres">
      <dgm:prSet presAssocID="{8B7F4F68-9E4C-4D10-8BAF-D19167889660}" presName="compNode" presStyleCnt="0"/>
      <dgm:spPr/>
    </dgm:pt>
    <dgm:pt modelId="{59CBFD65-A104-49CD-9B93-954F9B912E48}" type="pres">
      <dgm:prSet presAssocID="{8B7F4F68-9E4C-4D10-8BAF-D191678896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67D2E9-2A34-4CD5-888C-E3BA08FFBCC9}" type="pres">
      <dgm:prSet presAssocID="{8B7F4F68-9E4C-4D10-8BAF-D19167889660}" presName="spaceRect" presStyleCnt="0"/>
      <dgm:spPr/>
    </dgm:pt>
    <dgm:pt modelId="{3FAE0935-2CC7-4244-B841-E9ACF513A95D}" type="pres">
      <dgm:prSet presAssocID="{8B7F4F68-9E4C-4D10-8BAF-D19167889660}" presName="textRect" presStyleLbl="revTx" presStyleIdx="0" presStyleCnt="3">
        <dgm:presLayoutVars>
          <dgm:chMax val="1"/>
          <dgm:chPref val="1"/>
        </dgm:presLayoutVars>
      </dgm:prSet>
      <dgm:spPr/>
    </dgm:pt>
    <dgm:pt modelId="{54E54B36-34A4-41E3-8C72-71DF5365061B}" type="pres">
      <dgm:prSet presAssocID="{3B3F7C15-6742-40DE-96BC-C13EC75FD384}" presName="sibTrans" presStyleCnt="0"/>
      <dgm:spPr/>
    </dgm:pt>
    <dgm:pt modelId="{65A39211-6EBD-48FF-B0DF-F5E3E2F6DB28}" type="pres">
      <dgm:prSet presAssocID="{2E14A33B-D240-41AD-8ED4-F657476C1B87}" presName="compNode" presStyleCnt="0"/>
      <dgm:spPr/>
    </dgm:pt>
    <dgm:pt modelId="{95D23EE6-9405-4344-8724-FB69BAEC39C0}" type="pres">
      <dgm:prSet presAssocID="{2E14A33B-D240-41AD-8ED4-F657476C1B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C8F7DE5B-AEE6-4EE6-ACC4-D1E5284094F2}" type="pres">
      <dgm:prSet presAssocID="{2E14A33B-D240-41AD-8ED4-F657476C1B87}" presName="spaceRect" presStyleCnt="0"/>
      <dgm:spPr/>
    </dgm:pt>
    <dgm:pt modelId="{E74E26C9-7DC1-448B-B1BD-8B821F319341}" type="pres">
      <dgm:prSet presAssocID="{2E14A33B-D240-41AD-8ED4-F657476C1B87}" presName="textRect" presStyleLbl="revTx" presStyleIdx="1" presStyleCnt="3">
        <dgm:presLayoutVars>
          <dgm:chMax val="1"/>
          <dgm:chPref val="1"/>
        </dgm:presLayoutVars>
      </dgm:prSet>
      <dgm:spPr/>
    </dgm:pt>
    <dgm:pt modelId="{7D4181CE-D782-480B-928A-E25976713F87}" type="pres">
      <dgm:prSet presAssocID="{C02C64D2-8349-44C7-96E4-B756CCBC584F}" presName="sibTrans" presStyleCnt="0"/>
      <dgm:spPr/>
    </dgm:pt>
    <dgm:pt modelId="{3B617312-CE26-4478-AE01-0638EE84A2FF}" type="pres">
      <dgm:prSet presAssocID="{EFEE4628-18FE-46A9-8A00-44C23D4CF513}" presName="compNode" presStyleCnt="0"/>
      <dgm:spPr/>
    </dgm:pt>
    <dgm:pt modelId="{E5766428-F307-46AA-BAAF-518B08312CCB}" type="pres">
      <dgm:prSet presAssocID="{EFEE4628-18FE-46A9-8A00-44C23D4CF51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353F3090-F10C-45B0-ABA1-9924B9BB916C}" type="pres">
      <dgm:prSet presAssocID="{EFEE4628-18FE-46A9-8A00-44C23D4CF513}" presName="spaceRect" presStyleCnt="0"/>
      <dgm:spPr/>
    </dgm:pt>
    <dgm:pt modelId="{5F70D0A9-5313-4CF4-B52A-7BA3DFE563E9}" type="pres">
      <dgm:prSet presAssocID="{EFEE4628-18FE-46A9-8A00-44C23D4CF51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0ED0F79-7475-4CC8-A07D-9A030C96ABF4}" srcId="{F19650E9-ED40-49EC-908F-FE04B8783C4C}" destId="{EFEE4628-18FE-46A9-8A00-44C23D4CF513}" srcOrd="2" destOrd="0" parTransId="{0F48DFC8-788C-44A8-90B8-30495BE3A45E}" sibTransId="{08A53417-21C2-44DA-B0EA-BA625E2FD4A1}"/>
    <dgm:cxn modelId="{06608397-6D16-40D4-9766-88515D2362A5}" type="presOf" srcId="{8B7F4F68-9E4C-4D10-8BAF-D19167889660}" destId="{3FAE0935-2CC7-4244-B841-E9ACF513A95D}" srcOrd="0" destOrd="0" presId="urn:microsoft.com/office/officeart/2018/2/layout/IconLabelList"/>
    <dgm:cxn modelId="{326F53B2-1BBB-429A-874E-1F762809D1D2}" type="presOf" srcId="{F19650E9-ED40-49EC-908F-FE04B8783C4C}" destId="{71E4C0C9-465F-437A-9145-5EBBC2576219}" srcOrd="0" destOrd="0" presId="urn:microsoft.com/office/officeart/2018/2/layout/IconLabelList"/>
    <dgm:cxn modelId="{9BEE55B3-18E5-4BE5-AEEA-ED2232FFC110}" type="presOf" srcId="{2E14A33B-D240-41AD-8ED4-F657476C1B87}" destId="{E74E26C9-7DC1-448B-B1BD-8B821F319341}" srcOrd="0" destOrd="0" presId="urn:microsoft.com/office/officeart/2018/2/layout/IconLabelList"/>
    <dgm:cxn modelId="{1EFDB2D5-94E1-47C9-A93C-DE671A64F86E}" type="presOf" srcId="{EFEE4628-18FE-46A9-8A00-44C23D4CF513}" destId="{5F70D0A9-5313-4CF4-B52A-7BA3DFE563E9}" srcOrd="0" destOrd="0" presId="urn:microsoft.com/office/officeart/2018/2/layout/IconLabelList"/>
    <dgm:cxn modelId="{B7BCC3FA-A8DB-4701-978C-66C86EBE5AA0}" srcId="{F19650E9-ED40-49EC-908F-FE04B8783C4C}" destId="{2E14A33B-D240-41AD-8ED4-F657476C1B87}" srcOrd="1" destOrd="0" parTransId="{D1C4145C-D6D4-4B6A-83B8-B2317F595AE4}" sibTransId="{C02C64D2-8349-44C7-96E4-B756CCBC584F}"/>
    <dgm:cxn modelId="{66623BFF-BF8C-482D-9AE7-3E52BC3380B7}" srcId="{F19650E9-ED40-49EC-908F-FE04B8783C4C}" destId="{8B7F4F68-9E4C-4D10-8BAF-D19167889660}" srcOrd="0" destOrd="0" parTransId="{B75214E2-D04F-42C6-B7AB-9C8AA69DA467}" sibTransId="{3B3F7C15-6742-40DE-96BC-C13EC75FD384}"/>
    <dgm:cxn modelId="{C536F52A-0929-4A39-9511-082C08536DA1}" type="presParOf" srcId="{71E4C0C9-465F-437A-9145-5EBBC2576219}" destId="{2D54530F-8069-404F-9875-944C6846E4FA}" srcOrd="0" destOrd="0" presId="urn:microsoft.com/office/officeart/2018/2/layout/IconLabelList"/>
    <dgm:cxn modelId="{C79956C6-7249-473E-A832-35143A0AE6CF}" type="presParOf" srcId="{2D54530F-8069-404F-9875-944C6846E4FA}" destId="{59CBFD65-A104-49CD-9B93-954F9B912E48}" srcOrd="0" destOrd="0" presId="urn:microsoft.com/office/officeart/2018/2/layout/IconLabelList"/>
    <dgm:cxn modelId="{6B22B9CA-1C3C-476E-863E-AC45651E618C}" type="presParOf" srcId="{2D54530F-8069-404F-9875-944C6846E4FA}" destId="{5D67D2E9-2A34-4CD5-888C-E3BA08FFBCC9}" srcOrd="1" destOrd="0" presId="urn:microsoft.com/office/officeart/2018/2/layout/IconLabelList"/>
    <dgm:cxn modelId="{02143B9F-2D78-4FD8-8EF0-0D8E19338796}" type="presParOf" srcId="{2D54530F-8069-404F-9875-944C6846E4FA}" destId="{3FAE0935-2CC7-4244-B841-E9ACF513A95D}" srcOrd="2" destOrd="0" presId="urn:microsoft.com/office/officeart/2018/2/layout/IconLabelList"/>
    <dgm:cxn modelId="{5AC1D72F-5920-497B-861C-DA7407FEBAA5}" type="presParOf" srcId="{71E4C0C9-465F-437A-9145-5EBBC2576219}" destId="{54E54B36-34A4-41E3-8C72-71DF5365061B}" srcOrd="1" destOrd="0" presId="urn:microsoft.com/office/officeart/2018/2/layout/IconLabelList"/>
    <dgm:cxn modelId="{0D72BE06-1B30-454D-920B-79F3928A506A}" type="presParOf" srcId="{71E4C0C9-465F-437A-9145-5EBBC2576219}" destId="{65A39211-6EBD-48FF-B0DF-F5E3E2F6DB28}" srcOrd="2" destOrd="0" presId="urn:microsoft.com/office/officeart/2018/2/layout/IconLabelList"/>
    <dgm:cxn modelId="{9D0F9091-F849-4302-9D10-6460C7A5A1F4}" type="presParOf" srcId="{65A39211-6EBD-48FF-B0DF-F5E3E2F6DB28}" destId="{95D23EE6-9405-4344-8724-FB69BAEC39C0}" srcOrd="0" destOrd="0" presId="urn:microsoft.com/office/officeart/2018/2/layout/IconLabelList"/>
    <dgm:cxn modelId="{5105871F-7E1B-4E5E-96D6-A69209DC8B9A}" type="presParOf" srcId="{65A39211-6EBD-48FF-B0DF-F5E3E2F6DB28}" destId="{C8F7DE5B-AEE6-4EE6-ACC4-D1E5284094F2}" srcOrd="1" destOrd="0" presId="urn:microsoft.com/office/officeart/2018/2/layout/IconLabelList"/>
    <dgm:cxn modelId="{B7DD7EF8-A329-4FA7-9452-1CB114DAB247}" type="presParOf" srcId="{65A39211-6EBD-48FF-B0DF-F5E3E2F6DB28}" destId="{E74E26C9-7DC1-448B-B1BD-8B821F319341}" srcOrd="2" destOrd="0" presId="urn:microsoft.com/office/officeart/2018/2/layout/IconLabelList"/>
    <dgm:cxn modelId="{A9DEF7BE-066F-4FF3-BC3E-AF1217762CA1}" type="presParOf" srcId="{71E4C0C9-465F-437A-9145-5EBBC2576219}" destId="{7D4181CE-D782-480B-928A-E25976713F87}" srcOrd="3" destOrd="0" presId="urn:microsoft.com/office/officeart/2018/2/layout/IconLabelList"/>
    <dgm:cxn modelId="{40355D37-28B7-4DB4-9621-9074DFC9644B}" type="presParOf" srcId="{71E4C0C9-465F-437A-9145-5EBBC2576219}" destId="{3B617312-CE26-4478-AE01-0638EE84A2FF}" srcOrd="4" destOrd="0" presId="urn:microsoft.com/office/officeart/2018/2/layout/IconLabelList"/>
    <dgm:cxn modelId="{FF77685A-A0CD-4DBE-88ED-95216D1C4987}" type="presParOf" srcId="{3B617312-CE26-4478-AE01-0638EE84A2FF}" destId="{E5766428-F307-46AA-BAAF-518B08312CCB}" srcOrd="0" destOrd="0" presId="urn:microsoft.com/office/officeart/2018/2/layout/IconLabelList"/>
    <dgm:cxn modelId="{DFF5ACC2-ABE1-4107-B316-1EF82E1B3B12}" type="presParOf" srcId="{3B617312-CE26-4478-AE01-0638EE84A2FF}" destId="{353F3090-F10C-45B0-ABA1-9924B9BB916C}" srcOrd="1" destOrd="0" presId="urn:microsoft.com/office/officeart/2018/2/layout/IconLabelList"/>
    <dgm:cxn modelId="{8F2A0E2C-40C3-488B-B956-6C38D2E7DAB3}" type="presParOf" srcId="{3B617312-CE26-4478-AE01-0638EE84A2FF}" destId="{5F70D0A9-5313-4CF4-B52A-7BA3DFE563E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12379-400F-4377-90FC-163DE664CBC0}">
      <dsp:nvSpPr>
        <dsp:cNvPr id="0" name=""/>
        <dsp:cNvSpPr/>
      </dsp:nvSpPr>
      <dsp:spPr>
        <a:xfrm>
          <a:off x="0" y="1801"/>
          <a:ext cx="11087511" cy="9129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20A4C-1C23-4578-B74F-019B13AF0874}">
      <dsp:nvSpPr>
        <dsp:cNvPr id="0" name=""/>
        <dsp:cNvSpPr/>
      </dsp:nvSpPr>
      <dsp:spPr>
        <a:xfrm>
          <a:off x="276182" y="207226"/>
          <a:ext cx="502149" cy="5021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2490E-402A-473B-9235-62E152C0BA2A}">
      <dsp:nvSpPr>
        <dsp:cNvPr id="0" name=""/>
        <dsp:cNvSpPr/>
      </dsp:nvSpPr>
      <dsp:spPr>
        <a:xfrm>
          <a:off x="1054514" y="1801"/>
          <a:ext cx="10032996" cy="91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26" tIns="96626" rIns="96626" bIns="966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Is it a repetitive task performed regularly?</a:t>
          </a:r>
          <a:endParaRPr lang="en-US" sz="2200" kern="1200" dirty="0"/>
        </a:p>
      </dsp:txBody>
      <dsp:txXfrm>
        <a:off x="1054514" y="1801"/>
        <a:ext cx="10032996" cy="912999"/>
      </dsp:txXfrm>
    </dsp:sp>
    <dsp:sp modelId="{BF690C1F-D616-4037-9183-A3FCF52A1BD3}">
      <dsp:nvSpPr>
        <dsp:cNvPr id="0" name=""/>
        <dsp:cNvSpPr/>
      </dsp:nvSpPr>
      <dsp:spPr>
        <a:xfrm>
          <a:off x="0" y="1143051"/>
          <a:ext cx="11087511" cy="9129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A3DC9-4671-44FD-8EBE-6F39B184CA39}">
      <dsp:nvSpPr>
        <dsp:cNvPr id="0" name=""/>
        <dsp:cNvSpPr/>
      </dsp:nvSpPr>
      <dsp:spPr>
        <a:xfrm>
          <a:off x="276182" y="1348476"/>
          <a:ext cx="502149" cy="5021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7F428-6D10-46D3-8DB1-E0021FD80655}">
      <dsp:nvSpPr>
        <dsp:cNvPr id="0" name=""/>
        <dsp:cNvSpPr/>
      </dsp:nvSpPr>
      <dsp:spPr>
        <a:xfrm>
          <a:off x="1054514" y="1143051"/>
          <a:ext cx="10032996" cy="91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26" tIns="96626" rIns="96626" bIns="966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Is it a process that becomes a bottleneck or holds up other parts of your workflow?</a:t>
          </a:r>
          <a:endParaRPr lang="en-US" sz="2200" kern="1200"/>
        </a:p>
      </dsp:txBody>
      <dsp:txXfrm>
        <a:off x="1054514" y="1143051"/>
        <a:ext cx="10032996" cy="912999"/>
      </dsp:txXfrm>
    </dsp:sp>
    <dsp:sp modelId="{1CAB1506-ADF1-42AB-91F7-FFA626C3012F}">
      <dsp:nvSpPr>
        <dsp:cNvPr id="0" name=""/>
        <dsp:cNvSpPr/>
      </dsp:nvSpPr>
      <dsp:spPr>
        <a:xfrm>
          <a:off x="0" y="2284300"/>
          <a:ext cx="11087511" cy="9129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3DE79-BEC2-40EB-9890-4D1FFD3EF69A}">
      <dsp:nvSpPr>
        <dsp:cNvPr id="0" name=""/>
        <dsp:cNvSpPr/>
      </dsp:nvSpPr>
      <dsp:spPr>
        <a:xfrm>
          <a:off x="276182" y="2489725"/>
          <a:ext cx="502149" cy="5021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E5524-C701-4BE6-92F9-1D87334604FD}">
      <dsp:nvSpPr>
        <dsp:cNvPr id="0" name=""/>
        <dsp:cNvSpPr/>
      </dsp:nvSpPr>
      <dsp:spPr>
        <a:xfrm>
          <a:off x="1054514" y="2284300"/>
          <a:ext cx="10032996" cy="91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26" tIns="96626" rIns="96626" bIns="966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Has it stayed the same for some time and undergoes minimal change?</a:t>
          </a:r>
          <a:endParaRPr lang="en-US" sz="2200" kern="1200" dirty="0"/>
        </a:p>
      </dsp:txBody>
      <dsp:txXfrm>
        <a:off x="1054514" y="2284300"/>
        <a:ext cx="10032996" cy="912999"/>
      </dsp:txXfrm>
    </dsp:sp>
    <dsp:sp modelId="{4A442FA5-D65B-4032-849B-091B0504A25F}">
      <dsp:nvSpPr>
        <dsp:cNvPr id="0" name=""/>
        <dsp:cNvSpPr/>
      </dsp:nvSpPr>
      <dsp:spPr>
        <a:xfrm>
          <a:off x="0" y="3425550"/>
          <a:ext cx="11087511" cy="9129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C316A-3071-4DB8-A68E-D0B231B06F6F}">
      <dsp:nvSpPr>
        <dsp:cNvPr id="0" name=""/>
        <dsp:cNvSpPr/>
      </dsp:nvSpPr>
      <dsp:spPr>
        <a:xfrm>
          <a:off x="276182" y="3630975"/>
          <a:ext cx="502149" cy="5021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A0171-6C35-4D23-B0E8-B29E07B5F227}">
      <dsp:nvSpPr>
        <dsp:cNvPr id="0" name=""/>
        <dsp:cNvSpPr/>
      </dsp:nvSpPr>
      <dsp:spPr>
        <a:xfrm>
          <a:off x="1054514" y="3425550"/>
          <a:ext cx="10032996" cy="91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26" tIns="96626" rIns="96626" bIns="966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Is it a process you can easily define and outline steps to completion?</a:t>
          </a:r>
          <a:endParaRPr lang="en-US" sz="2200" kern="1200"/>
        </a:p>
      </dsp:txBody>
      <dsp:txXfrm>
        <a:off x="1054514" y="3425550"/>
        <a:ext cx="10032996" cy="912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DA6DF-0BFD-48D2-ACC1-262424F6392C}">
      <dsp:nvSpPr>
        <dsp:cNvPr id="0" name=""/>
        <dsp:cNvSpPr/>
      </dsp:nvSpPr>
      <dsp:spPr>
        <a:xfrm>
          <a:off x="2327" y="580373"/>
          <a:ext cx="766335" cy="766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DF75D-E84D-4F64-952D-6CB23AA307DA}">
      <dsp:nvSpPr>
        <dsp:cNvPr id="0" name=""/>
        <dsp:cNvSpPr/>
      </dsp:nvSpPr>
      <dsp:spPr>
        <a:xfrm>
          <a:off x="2327" y="1483432"/>
          <a:ext cx="2189531" cy="32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Resilient Tests</a:t>
          </a:r>
        </a:p>
      </dsp:txBody>
      <dsp:txXfrm>
        <a:off x="2327" y="1483432"/>
        <a:ext cx="2189531" cy="328429"/>
      </dsp:txXfrm>
    </dsp:sp>
    <dsp:sp modelId="{A1F07926-E030-45A8-ACEC-6C13264BAA70}">
      <dsp:nvSpPr>
        <dsp:cNvPr id="0" name=""/>
        <dsp:cNvSpPr/>
      </dsp:nvSpPr>
      <dsp:spPr>
        <a:xfrm>
          <a:off x="2327" y="1875454"/>
          <a:ext cx="2189531" cy="1884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Selenium IDE records multiple locators for each element it interacts with. If one locator fails during playback, the others will be tried until one is successful.</a:t>
          </a:r>
          <a:endParaRPr lang="en-US" sz="1600" kern="1200"/>
        </a:p>
      </dsp:txBody>
      <dsp:txXfrm>
        <a:off x="2327" y="1875454"/>
        <a:ext cx="2189531" cy="1884523"/>
      </dsp:txXfrm>
    </dsp:sp>
    <dsp:sp modelId="{DA00A002-0BFA-4C0F-B484-E1AF647A43EC}">
      <dsp:nvSpPr>
        <dsp:cNvPr id="0" name=""/>
        <dsp:cNvSpPr/>
      </dsp:nvSpPr>
      <dsp:spPr>
        <a:xfrm>
          <a:off x="2575026" y="580373"/>
          <a:ext cx="766335" cy="766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279F9-DBAA-4DB4-8663-B9FB76EA9EAD}">
      <dsp:nvSpPr>
        <dsp:cNvPr id="0" name=""/>
        <dsp:cNvSpPr/>
      </dsp:nvSpPr>
      <dsp:spPr>
        <a:xfrm>
          <a:off x="2575026" y="1483432"/>
          <a:ext cx="2189531" cy="32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Test Case Reuse</a:t>
          </a:r>
        </a:p>
      </dsp:txBody>
      <dsp:txXfrm>
        <a:off x="2575026" y="1483432"/>
        <a:ext cx="2189531" cy="328429"/>
      </dsp:txXfrm>
    </dsp:sp>
    <dsp:sp modelId="{F072D8EA-71D3-4E51-8BCB-FE19EB9A3F0F}">
      <dsp:nvSpPr>
        <dsp:cNvPr id="0" name=""/>
        <dsp:cNvSpPr/>
      </dsp:nvSpPr>
      <dsp:spPr>
        <a:xfrm>
          <a:off x="2575026" y="1875454"/>
          <a:ext cx="2189531" cy="1884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With the run command, you can re-use one test case inside of another (e.g., allowing you to re-use your login logic in multiple places throughout a suite).</a:t>
          </a:r>
        </a:p>
      </dsp:txBody>
      <dsp:txXfrm>
        <a:off x="2575026" y="1875454"/>
        <a:ext cx="2189531" cy="1884523"/>
      </dsp:txXfrm>
    </dsp:sp>
    <dsp:sp modelId="{083882AE-FD3D-4BCC-B03C-C83AF15EE4F6}">
      <dsp:nvSpPr>
        <dsp:cNvPr id="0" name=""/>
        <dsp:cNvSpPr/>
      </dsp:nvSpPr>
      <dsp:spPr>
        <a:xfrm>
          <a:off x="5147725" y="580373"/>
          <a:ext cx="766335" cy="766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C3F84-F49F-4852-A5EF-E5DE1DC03C3A}">
      <dsp:nvSpPr>
        <dsp:cNvPr id="0" name=""/>
        <dsp:cNvSpPr/>
      </dsp:nvSpPr>
      <dsp:spPr>
        <a:xfrm>
          <a:off x="5147725" y="1483432"/>
          <a:ext cx="2189531" cy="32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Control Flow</a:t>
          </a:r>
        </a:p>
      </dsp:txBody>
      <dsp:txXfrm>
        <a:off x="5147725" y="1483432"/>
        <a:ext cx="2189531" cy="328429"/>
      </dsp:txXfrm>
    </dsp:sp>
    <dsp:sp modelId="{C514EE7E-BFF4-4B8B-B5D3-7051120D2C90}">
      <dsp:nvSpPr>
        <dsp:cNvPr id="0" name=""/>
        <dsp:cNvSpPr/>
      </dsp:nvSpPr>
      <dsp:spPr>
        <a:xfrm>
          <a:off x="5147725" y="1875454"/>
          <a:ext cx="2189531" cy="1884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Selenium IDE ships with an extensive control flow structure, with available commands like if, while and times. </a:t>
          </a:r>
        </a:p>
      </dsp:txBody>
      <dsp:txXfrm>
        <a:off x="5147725" y="1875454"/>
        <a:ext cx="2189531" cy="18845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09181-F1E5-470F-9F7B-8233495EBFC0}">
      <dsp:nvSpPr>
        <dsp:cNvPr id="0" name=""/>
        <dsp:cNvSpPr/>
      </dsp:nvSpPr>
      <dsp:spPr>
        <a:xfrm>
          <a:off x="0" y="47314"/>
          <a:ext cx="10973106" cy="13803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Web Driver is designed as a simple and more concise programming interface.</a:t>
          </a:r>
          <a:endParaRPr lang="en-US" sz="2600" kern="1200" dirty="0"/>
        </a:p>
      </dsp:txBody>
      <dsp:txXfrm>
        <a:off x="67381" y="114695"/>
        <a:ext cx="10838344" cy="1245545"/>
      </dsp:txXfrm>
    </dsp:sp>
    <dsp:sp modelId="{A43550D9-3940-4202-BF53-59B7578BCDE8}">
      <dsp:nvSpPr>
        <dsp:cNvPr id="0" name=""/>
        <dsp:cNvSpPr/>
      </dsp:nvSpPr>
      <dsp:spPr>
        <a:xfrm>
          <a:off x="0" y="1502502"/>
          <a:ext cx="10973106" cy="13803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The driver is the component responsible for delegating down to the browser and handles communication to and from Selenium and the browser.</a:t>
          </a:r>
          <a:endParaRPr lang="en-US" sz="2600" kern="1200"/>
        </a:p>
      </dsp:txBody>
      <dsp:txXfrm>
        <a:off x="67381" y="1569883"/>
        <a:ext cx="10838344" cy="1245545"/>
      </dsp:txXfrm>
    </dsp:sp>
    <dsp:sp modelId="{47CF3AE0-F54F-4EFD-8289-0371FE967B03}">
      <dsp:nvSpPr>
        <dsp:cNvPr id="0" name=""/>
        <dsp:cNvSpPr/>
      </dsp:nvSpPr>
      <dsp:spPr>
        <a:xfrm>
          <a:off x="0" y="2957689"/>
          <a:ext cx="10973106" cy="13803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This separation is part of a conscious effort to have browser vendors take responsibility for the implementation for their browsers.</a:t>
          </a:r>
          <a:endParaRPr lang="en-US" sz="2600" kern="1200"/>
        </a:p>
      </dsp:txBody>
      <dsp:txXfrm>
        <a:off x="67381" y="3025070"/>
        <a:ext cx="10838344" cy="12455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AAA15-80FA-465C-82E4-F0CCAB68E698}">
      <dsp:nvSpPr>
        <dsp:cNvPr id="0" name=""/>
        <dsp:cNvSpPr/>
      </dsp:nvSpPr>
      <dsp:spPr>
        <a:xfrm>
          <a:off x="667549" y="572675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6E759-D940-4B10-9BF1-1BF8B049B5C6}">
      <dsp:nvSpPr>
        <dsp:cNvPr id="0" name=""/>
        <dsp:cNvSpPr/>
      </dsp:nvSpPr>
      <dsp:spPr>
        <a:xfrm>
          <a:off x="1069736" y="974863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2D888-642B-4137-8A62-0960B0BB9EFE}">
      <dsp:nvSpPr>
        <dsp:cNvPr id="0" name=""/>
        <dsp:cNvSpPr/>
      </dsp:nvSpPr>
      <dsp:spPr>
        <a:xfrm>
          <a:off x="64268" y="304767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Provide an easy way to run tests in parallel on multiple machines</a:t>
          </a:r>
          <a:endParaRPr lang="en-US" sz="1600" kern="1200"/>
        </a:p>
      </dsp:txBody>
      <dsp:txXfrm>
        <a:off x="64268" y="3047676"/>
        <a:ext cx="3093750" cy="720000"/>
      </dsp:txXfrm>
    </dsp:sp>
    <dsp:sp modelId="{683ABE82-1C9A-42F5-A08D-1CD14F75DCCE}">
      <dsp:nvSpPr>
        <dsp:cNvPr id="0" name=""/>
        <dsp:cNvSpPr/>
      </dsp:nvSpPr>
      <dsp:spPr>
        <a:xfrm>
          <a:off x="4302705" y="572675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8C311-33DE-4031-91C8-75FE2B8CDB37}">
      <dsp:nvSpPr>
        <dsp:cNvPr id="0" name=""/>
        <dsp:cNvSpPr/>
      </dsp:nvSpPr>
      <dsp:spPr>
        <a:xfrm>
          <a:off x="4704893" y="974863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8359F-4BD0-4E9C-93C9-CA881C0EE4FC}">
      <dsp:nvSpPr>
        <dsp:cNvPr id="0" name=""/>
        <dsp:cNvSpPr/>
      </dsp:nvSpPr>
      <dsp:spPr>
        <a:xfrm>
          <a:off x="3699424" y="304767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Allow testing on different browser versions</a:t>
          </a:r>
          <a:endParaRPr lang="en-US" sz="1600" kern="1200"/>
        </a:p>
      </dsp:txBody>
      <dsp:txXfrm>
        <a:off x="3699424" y="3047676"/>
        <a:ext cx="3093750" cy="720000"/>
      </dsp:txXfrm>
    </dsp:sp>
    <dsp:sp modelId="{03805839-2B3F-4016-9A92-F7830828E636}">
      <dsp:nvSpPr>
        <dsp:cNvPr id="0" name=""/>
        <dsp:cNvSpPr/>
      </dsp:nvSpPr>
      <dsp:spPr>
        <a:xfrm>
          <a:off x="7937862" y="572675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E751C-4668-47E1-91D2-7FBC20B2D657}">
      <dsp:nvSpPr>
        <dsp:cNvPr id="0" name=""/>
        <dsp:cNvSpPr/>
      </dsp:nvSpPr>
      <dsp:spPr>
        <a:xfrm>
          <a:off x="8340049" y="974863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13EE7-FBC7-412F-909F-580C6F7D8B19}">
      <dsp:nvSpPr>
        <dsp:cNvPr id="0" name=""/>
        <dsp:cNvSpPr/>
      </dsp:nvSpPr>
      <dsp:spPr>
        <a:xfrm>
          <a:off x="7334580" y="304767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Enable cross platform testing</a:t>
          </a:r>
          <a:endParaRPr lang="en-US" sz="1600" kern="1200"/>
        </a:p>
      </dsp:txBody>
      <dsp:txXfrm>
        <a:off x="7334580" y="3047676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BFD65-A104-49CD-9B93-954F9B912E48}">
      <dsp:nvSpPr>
        <dsp:cNvPr id="0" name=""/>
        <dsp:cNvSpPr/>
      </dsp:nvSpPr>
      <dsp:spPr>
        <a:xfrm>
          <a:off x="1043125" y="884007"/>
          <a:ext cx="1475781" cy="14757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E0935-2CC7-4244-B841-E9ACF513A95D}">
      <dsp:nvSpPr>
        <dsp:cNvPr id="0" name=""/>
        <dsp:cNvSpPr/>
      </dsp:nvSpPr>
      <dsp:spPr>
        <a:xfrm>
          <a:off x="141259" y="2747330"/>
          <a:ext cx="327951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Standalone </a:t>
          </a:r>
        </a:p>
      </dsp:txBody>
      <dsp:txXfrm>
        <a:off x="141259" y="2747330"/>
        <a:ext cx="3279514" cy="720000"/>
      </dsp:txXfrm>
    </dsp:sp>
    <dsp:sp modelId="{95D23EE6-9405-4344-8724-FB69BAEC39C0}">
      <dsp:nvSpPr>
        <dsp:cNvPr id="0" name=""/>
        <dsp:cNvSpPr/>
      </dsp:nvSpPr>
      <dsp:spPr>
        <a:xfrm>
          <a:off x="4896554" y="884007"/>
          <a:ext cx="1475781" cy="14757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E26C9-7DC1-448B-B1BD-8B821F319341}">
      <dsp:nvSpPr>
        <dsp:cNvPr id="0" name=""/>
        <dsp:cNvSpPr/>
      </dsp:nvSpPr>
      <dsp:spPr>
        <a:xfrm>
          <a:off x="3994688" y="2747330"/>
          <a:ext cx="327951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Hub/Node</a:t>
          </a:r>
        </a:p>
      </dsp:txBody>
      <dsp:txXfrm>
        <a:off x="3994688" y="2747330"/>
        <a:ext cx="3279514" cy="720000"/>
      </dsp:txXfrm>
    </dsp:sp>
    <dsp:sp modelId="{E5766428-F307-46AA-BAAF-518B08312CCB}">
      <dsp:nvSpPr>
        <dsp:cNvPr id="0" name=""/>
        <dsp:cNvSpPr/>
      </dsp:nvSpPr>
      <dsp:spPr>
        <a:xfrm>
          <a:off x="8749984" y="884007"/>
          <a:ext cx="1475781" cy="14757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0D0A9-5313-4CF4-B52A-7BA3DFE563E9}">
      <dsp:nvSpPr>
        <dsp:cNvPr id="0" name=""/>
        <dsp:cNvSpPr/>
      </dsp:nvSpPr>
      <dsp:spPr>
        <a:xfrm>
          <a:off x="7848117" y="2747330"/>
          <a:ext cx="327951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Distributed </a:t>
          </a:r>
        </a:p>
      </dsp:txBody>
      <dsp:txXfrm>
        <a:off x="7848117" y="2747330"/>
        <a:ext cx="327951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20D3D6-3852-8D4C-B8A9-FADFE28655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D95EC-CE5E-F949-8030-B0C9D3E634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76824-3D89-4749-A916-8DAD8646C465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7D3FC-C7BE-E14C-809E-93D74DCD9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88B8A-1D70-C647-AED3-B1AA160ED9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7AFD6-3CE2-A048-AC16-388AEA71F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46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D9D2E-56DB-4CB7-9E3F-7359E1D3E7C0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/>
            <a:r>
              <a:rPr lang="en-US" sz="1200" kern="600" spc="0">
                <a:solidFill>
                  <a:schemeClr val="accent6"/>
                </a:solidFill>
              </a:rPr>
              <a:t>© 2018 Mitel. Proprietary and Conﬁdential.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34391-AA7D-4F2F-9DE5-025EA46B8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9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34391-AA7D-4F2F-9DE5-025EA46B85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47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 and steady wins the race!!!. </a:t>
            </a:r>
          </a:p>
          <a:p>
            <a:r>
              <a:rPr lang="en-US" dirty="0"/>
              <a:t>Proverb got updated – “Fast &amp; steady wins the race!!” . Faster, reliable &amp; diverse products sells more!!.</a:t>
            </a:r>
          </a:p>
          <a:p>
            <a:endParaRPr lang="en-US" dirty="0"/>
          </a:p>
          <a:p>
            <a:r>
              <a:rPr lang="en-US" dirty="0"/>
              <a:t>Companies are trying to meet the growing expectation of the consumers </a:t>
            </a:r>
          </a:p>
          <a:p>
            <a:r>
              <a:rPr lang="en-US" dirty="0"/>
              <a:t> - Loading a video , uploading a video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34391-AA7D-4F2F-9DE5-025EA46B85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08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application provides required interface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34391-AA7D-4F2F-9DE5-025EA46B85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4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34391-AA7D-4F2F-9DE5-025EA46B85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3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9F04CD-B014-AB44-A734-6E1DE3F1AB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B717F-CBA6-C84A-82AD-7BA527779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19" y="1348757"/>
            <a:ext cx="7718190" cy="383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2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50CB4B-1103-7546-9AE0-A28094BB4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5DBE6-6702-1241-9AF0-E6E23FC5BD24}"/>
              </a:ext>
            </a:extLst>
          </p:cNvPr>
          <p:cNvSpPr/>
          <p:nvPr userDrawn="1"/>
        </p:nvSpPr>
        <p:spPr>
          <a:xfrm>
            <a:off x="0" y="-1"/>
            <a:ext cx="8055429" cy="155302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Franklin Gothic Book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99DDCA9-8A55-FA4E-B09D-1E770DE12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288" y="739231"/>
            <a:ext cx="4379912" cy="362734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 of Organization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44AC72-EA2E-3B45-BB52-91BC75FD3205}"/>
              </a:ext>
            </a:extLst>
          </p:cNvPr>
          <p:cNvSpPr/>
          <p:nvPr userDrawn="1"/>
        </p:nvSpPr>
        <p:spPr>
          <a:xfrm>
            <a:off x="8054209" y="0"/>
            <a:ext cx="413779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bg1">
                    <a:lumMod val="75000"/>
                  </a:schemeClr>
                </a:solidFill>
              </a:rPr>
              <a:t>Case Study</a:t>
            </a:r>
          </a:p>
          <a:p>
            <a:pPr algn="ctr"/>
            <a:r>
              <a:rPr lang="en-US" sz="4400">
                <a:solidFill>
                  <a:schemeClr val="bg1">
                    <a:lumMod val="75000"/>
                  </a:schemeClr>
                </a:solidFill>
              </a:rPr>
              <a:t>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733EC-6C11-1949-8E19-23CA97E6F0AF}"/>
              </a:ext>
            </a:extLst>
          </p:cNvPr>
          <p:cNvSpPr txBox="1"/>
          <p:nvPr userDrawn="1"/>
        </p:nvSpPr>
        <p:spPr>
          <a:xfrm>
            <a:off x="557349" y="447098"/>
            <a:ext cx="3770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100" baseline="0"/>
              <a:t>CASE STUDY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4B0E78-62A4-9643-B881-C455ACAD20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4208" y="6198"/>
            <a:ext cx="4137791" cy="68518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2238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EE7D15D-25D5-2244-83FF-DA1B2BD37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09" y="189125"/>
            <a:ext cx="11726478" cy="4603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3635677-891E-904F-88D3-A48A44DDC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576F5-9D64-8C45-9647-818B9D4BB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EE7D15D-25D5-2244-83FF-DA1B2BD37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09" y="189131"/>
            <a:ext cx="11743896" cy="4603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BE6265-38AC-C045-9D96-1B382B9B32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554" y="1339132"/>
            <a:ext cx="11265408" cy="4035425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54000" indent="-254000">
              <a:buClr>
                <a:schemeClr val="accent2"/>
              </a:buClr>
              <a:tabLst/>
              <a:defRPr>
                <a:solidFill>
                  <a:srgbClr val="757779"/>
                </a:solidFill>
              </a:defRPr>
            </a:lvl2pPr>
            <a:lvl3pPr marL="571500" indent="-309563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3635677-891E-904F-88D3-A48A44DDC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8E6B3-7548-1A48-9BF0-EBDDE31EA0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89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EE7D15D-25D5-2244-83FF-DA1B2BD37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08" y="189130"/>
            <a:ext cx="11740988" cy="4603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334DAF1E-5FF2-524F-B98E-95F9A11D82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554" y="1339126"/>
            <a:ext cx="5429960" cy="4035425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54000" indent="-254000">
              <a:buClr>
                <a:schemeClr val="accent2"/>
              </a:buClr>
              <a:tabLst/>
              <a:defRPr/>
            </a:lvl2pPr>
            <a:lvl3pPr marL="517525" indent="-247650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E51252B-13F6-794A-965F-036B1A10C5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0486" y="1335950"/>
            <a:ext cx="5429960" cy="4035425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54000" indent="-254000">
              <a:buClr>
                <a:schemeClr val="accent2"/>
              </a:buClr>
              <a:tabLst/>
              <a:defRPr/>
            </a:lvl2pPr>
            <a:lvl3pPr marL="517525" indent="-247650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519122-49FD-6A47-AAAF-F9B37E01B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EACBD-03FE-FE47-AD70-8E45EBE2A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0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7AEF6A1-B88C-5243-8884-D7C1A06BAC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001" y="1449961"/>
            <a:ext cx="3371448" cy="4035425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54000" indent="-254000">
              <a:buClr>
                <a:schemeClr val="accent2"/>
              </a:buClr>
              <a:tabLst/>
              <a:defRPr/>
            </a:lvl2pPr>
            <a:lvl3pPr marL="571500" indent="-317500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CF50700E-1FCC-4D4A-A1A9-85F24CFFA1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0277" y="1449961"/>
            <a:ext cx="3371448" cy="4035425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47650" indent="-247650">
              <a:buClr>
                <a:schemeClr val="accent2"/>
              </a:buClr>
              <a:tabLst/>
              <a:defRPr/>
            </a:lvl2pPr>
            <a:lvl3pPr marL="517525" indent="-231775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14FDAAE-53F5-974E-B3B6-77EE9D70F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5553" y="1449961"/>
            <a:ext cx="3371448" cy="4035425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47650" indent="-247650">
              <a:buClr>
                <a:schemeClr val="accent2"/>
              </a:buClr>
              <a:tabLst/>
              <a:defRPr/>
            </a:lvl2pPr>
            <a:lvl3pPr marL="517525" indent="-231775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DD3538D-5AF0-9142-ABCC-6D94CE2F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3" y="189130"/>
            <a:ext cx="11726474" cy="4603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C64D9FE-D9FB-CF4E-8A5F-9FAC89F8C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B17537-85D4-5648-9660-CB5B75D22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1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7AEF6A1-B88C-5243-8884-D7C1A06BAC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5002" y="3244372"/>
            <a:ext cx="2472438" cy="2529812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47650" indent="-247650">
              <a:buClr>
                <a:schemeClr val="accent2"/>
              </a:buClr>
              <a:tabLst/>
              <a:defRPr/>
            </a:lvl2pPr>
            <a:lvl3pPr marL="517525" indent="-239713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2C5406-3453-8B48-B962-270DF5F8050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60668" y="1294782"/>
            <a:ext cx="1627632" cy="1627632"/>
          </a:xfrm>
        </p:spPr>
        <p:txBody>
          <a:bodyPr/>
          <a:lstStyle/>
          <a:p>
            <a:r>
              <a:rPr lang="en-US"/>
              <a:t>Icon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3719A49E-0994-094C-8057-5888CA795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9129"/>
            <a:ext cx="11749696" cy="4603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303EC4E-EDF4-8843-89F9-F6EC14E0D2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1543" y="3244372"/>
            <a:ext cx="2472438" cy="2529812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54000" indent="-254000">
              <a:buClr>
                <a:schemeClr val="accent2"/>
              </a:buClr>
              <a:tabLst/>
              <a:defRPr/>
            </a:lvl2pPr>
            <a:lvl3pPr marL="463550" indent="-215900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49972F-E633-E646-AD7E-888618BEB1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18084" y="3244372"/>
            <a:ext cx="2472438" cy="2529812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54000" indent="-254000">
              <a:buClr>
                <a:schemeClr val="accent2"/>
              </a:buClr>
              <a:tabLst/>
              <a:defRPr/>
            </a:lvl2pPr>
            <a:lvl3pPr marL="571500" indent="-285750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1684423-F084-EE48-B1A5-D8C05407672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43946" y="1294782"/>
            <a:ext cx="1627632" cy="1627632"/>
          </a:xfrm>
        </p:spPr>
        <p:txBody>
          <a:bodyPr/>
          <a:lstStyle/>
          <a:p>
            <a:r>
              <a:rPr lang="en-US"/>
              <a:t>Icon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FCE6EA8-F0EC-D74D-A69D-2E2187E240F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40487" y="1294782"/>
            <a:ext cx="1627632" cy="1627632"/>
          </a:xfrm>
        </p:spPr>
        <p:txBody>
          <a:bodyPr/>
          <a:lstStyle/>
          <a:p>
            <a:r>
              <a:rPr lang="en-US"/>
              <a:t>Icon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62A0A25-E4C7-0243-83A9-5E501380C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9E15E0-5110-394A-8BF7-DF3553C8C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42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742C5A7A-5447-344C-98F0-B70079FB5D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534" y="1352984"/>
            <a:ext cx="4816569" cy="4035425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47650" indent="-247650">
              <a:buClr>
                <a:schemeClr val="accent2"/>
              </a:buClr>
              <a:tabLst/>
              <a:defRPr/>
            </a:lvl2pPr>
            <a:lvl3pPr marL="517525" indent="-247650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BE76CC84-AC63-E343-AA53-7ED92EA34AD6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684838" y="1343459"/>
            <a:ext cx="5872162" cy="402272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7ADB2D4-6B26-A447-8455-1501803FB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9130"/>
            <a:ext cx="11749696" cy="4603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663D996-9B26-524E-9CEE-5AFF0481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E0031-537E-4B4D-A76E-69A296A99D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60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phic/small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4706-FCDB-2A45-8BB2-3E4A41C8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9125"/>
            <a:ext cx="11749696" cy="460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0402F3-F066-964B-9737-1FD33F9837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0A6A53A6-C362-324D-B8B4-E1EF6BAA7B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263" y="1347833"/>
            <a:ext cx="4818888" cy="4035425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47650" indent="-247650">
              <a:buClr>
                <a:schemeClr val="accent2"/>
              </a:buClr>
              <a:tabLst/>
              <a:defRPr/>
            </a:lvl2pPr>
            <a:lvl3pPr marL="517525" indent="-269875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404EE6-845C-A84B-B40D-CCB4111B2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2138" y="1356056"/>
            <a:ext cx="5884862" cy="40354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0D740-0D78-E043-BD5F-D40AAEEA3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53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7AEF6A1-B88C-5243-8884-D7C1A06BAC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162" y="4401492"/>
            <a:ext cx="3371448" cy="1777056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54000" indent="-254000">
              <a:buClr>
                <a:schemeClr val="accent2"/>
              </a:buClr>
              <a:tabLst/>
              <a:defRPr/>
            </a:lvl2pPr>
            <a:lvl3pPr marL="517525" indent="-239713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2C5406-3453-8B48-B962-270DF5F80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12647"/>
            <a:ext cx="4016415" cy="294073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7B475AA-D01C-1446-99CE-279747809E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4290" y="1212646"/>
            <a:ext cx="4016415" cy="294073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5761654-9DD0-6F42-BD28-3F23C66884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0155" y="1195687"/>
            <a:ext cx="4016415" cy="294073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CADD8CA-6108-3A4E-ACAD-28611353F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8348" y="4401492"/>
            <a:ext cx="3371448" cy="1777056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47650" indent="-247650">
              <a:buClr>
                <a:schemeClr val="accent2"/>
              </a:buClr>
              <a:tabLst/>
              <a:defRPr/>
            </a:lvl2pPr>
            <a:lvl3pPr marL="517525" indent="-247650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58B70FE4-24A5-CE45-9053-B413DB7440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4346" y="4401492"/>
            <a:ext cx="3371448" cy="1777056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247650" indent="-247650">
              <a:buClr>
                <a:schemeClr val="accent2"/>
              </a:buClr>
              <a:tabLst/>
              <a:defRPr/>
            </a:lvl2pPr>
            <a:lvl3pPr marL="463550" indent="-223838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/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3719A49E-0994-094C-8057-5888CA795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9131"/>
            <a:ext cx="11749696" cy="4603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CE5419-11F7-944A-AD1E-3310613ADDCF}"/>
              </a:ext>
            </a:extLst>
          </p:cNvPr>
          <p:cNvSpPr/>
          <p:nvPr userDrawn="1"/>
        </p:nvSpPr>
        <p:spPr>
          <a:xfrm>
            <a:off x="0" y="977588"/>
            <a:ext cx="12192000" cy="81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D7C8A74-D29E-7240-8FE7-E797AEC7F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708D75-C684-404C-B96C-56A11C615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1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diagram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EE7D15D-25D5-2244-83FF-DA1B2BD37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9130"/>
            <a:ext cx="11749696" cy="4603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0F9C5A-488B-0B4D-B01A-630052B7C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07998"/>
            <a:ext cx="12192000" cy="484281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F2863D-133A-1643-B2D9-849F5822EEC1}"/>
              </a:ext>
            </a:extLst>
          </p:cNvPr>
          <p:cNvSpPr/>
          <p:nvPr userDrawn="1"/>
        </p:nvSpPr>
        <p:spPr>
          <a:xfrm>
            <a:off x="0" y="991442"/>
            <a:ext cx="12192000" cy="81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B88DB-ED9A-7545-9452-54F037FAB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FD739-A910-624D-BF23-7906901D8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0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C9E953-D8C3-304F-8203-7B7B69EDFA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817358-EE81-B348-AD2E-3A1BBA7D2713}"/>
              </a:ext>
            </a:extLst>
          </p:cNvPr>
          <p:cNvSpPr/>
          <p:nvPr userDrawn="1"/>
        </p:nvSpPr>
        <p:spPr>
          <a:xfrm>
            <a:off x="1" y="5337557"/>
            <a:ext cx="12192000" cy="152044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chemeClr val="bg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3598-179B-EC41-B08B-035CE176B948}"/>
              </a:ext>
            </a:extLst>
          </p:cNvPr>
          <p:cNvSpPr txBox="1"/>
          <p:nvPr userDrawn="1"/>
        </p:nvSpPr>
        <p:spPr>
          <a:xfrm>
            <a:off x="635000" y="6388700"/>
            <a:ext cx="31750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kern="600" spc="0">
                <a:solidFill>
                  <a:schemeClr val="accent6"/>
                </a:solidFill>
              </a:rPr>
              <a:t>© 2021 Mitel. Proprietary and Conﬁdential.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F40D4884-2199-A84D-BB3F-B852F4F3E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1239940"/>
            <a:ext cx="4830765" cy="27426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40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A689C0-BE61-5B4E-9362-D58132495267}"/>
              </a:ext>
            </a:extLst>
          </p:cNvPr>
          <p:cNvCxnSpPr>
            <a:cxnSpLocks/>
          </p:cNvCxnSpPr>
          <p:nvPr userDrawn="1"/>
        </p:nvCxnSpPr>
        <p:spPr>
          <a:xfrm>
            <a:off x="635000" y="4040427"/>
            <a:ext cx="30066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BFD915A-EB4F-594A-8C9D-A9BB3246B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000" y="4290831"/>
            <a:ext cx="4830765" cy="684212"/>
          </a:xfrm>
        </p:spPr>
        <p:txBody>
          <a:bodyPr>
            <a:normAutofit/>
          </a:bodyPr>
          <a:lstStyle>
            <a:lvl1pPr marL="0" indent="0">
              <a:buNone/>
              <a:defRPr sz="3200" spc="100" baseline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A9E93-9B26-9F4C-A70C-00BCF007DF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000" y="5353050"/>
            <a:ext cx="4830763" cy="289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Presenter name,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EA19DB-F064-184B-B8B5-336F61FC5C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5721226"/>
            <a:ext cx="4830763" cy="2894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656EBA-30A8-9442-AAEB-3CD88A609D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040" y="5876683"/>
            <a:ext cx="1412239" cy="7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779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707A79-C82C-F441-8945-199B2C03159D}"/>
              </a:ext>
            </a:extLst>
          </p:cNvPr>
          <p:cNvSpPr/>
          <p:nvPr userDrawn="1"/>
        </p:nvSpPr>
        <p:spPr>
          <a:xfrm>
            <a:off x="0" y="1129990"/>
            <a:ext cx="12192000" cy="81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8F3D39-8CD7-8A46-B780-27E9E4DD1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0F999-8F20-F24D-B477-34CC469B34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26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E9B7BF-2285-0047-BDBE-D2DE0E802C5F}"/>
              </a:ext>
            </a:extLst>
          </p:cNvPr>
          <p:cNvSpPr/>
          <p:nvPr userDrawn="1"/>
        </p:nvSpPr>
        <p:spPr>
          <a:xfrm>
            <a:off x="0" y="1129990"/>
            <a:ext cx="12192000" cy="81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868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Remar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707A79-C82C-F441-8945-199B2C03159D}"/>
              </a:ext>
            </a:extLst>
          </p:cNvPr>
          <p:cNvSpPr/>
          <p:nvPr userDrawn="1"/>
        </p:nvSpPr>
        <p:spPr>
          <a:xfrm>
            <a:off x="0" y="1129990"/>
            <a:ext cx="12192000" cy="81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83CE2-4F78-244B-83B8-CF405BBDA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51888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7344318-5253-FA4A-8D32-73CE2F4662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4891618"/>
            <a:ext cx="11415184" cy="8064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rgbClr val="00A1E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0C558-6EEF-E046-930D-12BB293D19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5108" y="6409432"/>
            <a:ext cx="357199" cy="2531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8897BA-B3F8-B547-97F4-E5EC6A916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625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D55D3DD-D5CD-C24F-BF86-65567600F3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70" y="-32034"/>
            <a:ext cx="12301573" cy="6915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F2AFA-31D6-1941-B4F4-3645D2B4F3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924" y="1632534"/>
            <a:ext cx="6690149" cy="33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17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_with_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FAF6B2-8A65-4A43-833A-A4BFE8254F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924801" y="1316567"/>
            <a:ext cx="3941233" cy="4341284"/>
          </a:xfrm>
          <a:ln w="6350">
            <a:solidFill>
              <a:schemeClr val="tx2"/>
            </a:solidFill>
          </a:ln>
        </p:spPr>
        <p:txBody>
          <a:bodyPr/>
          <a:lstStyle>
            <a:lvl1pPr marL="121917">
              <a:defRPr sz="2400"/>
            </a:lvl1pPr>
            <a:lvl2pPr>
              <a:defRPr sz="1867"/>
            </a:lvl2pPr>
            <a:lvl3pPr>
              <a:defRPr sz="1733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325965" y="1316735"/>
            <a:ext cx="7339584" cy="4340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476435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 txBox="1">
            <a:spLocks noChangeArrowheads="1"/>
          </p:cNvSpPr>
          <p:nvPr userDrawn="1"/>
        </p:nvSpPr>
        <p:spPr bwMode="auto">
          <a:xfrm>
            <a:off x="6096000" y="6705600"/>
            <a:ext cx="1625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/>
            </a:lvl1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 dirty="0">
              <a:solidFill>
                <a:srgbClr val="000000"/>
              </a:solidFill>
              <a:latin typeface="Arial Bold" charset="0"/>
            </a:endParaRPr>
          </a:p>
        </p:txBody>
      </p:sp>
      <p:sp>
        <p:nvSpPr>
          <p:cNvPr id="5" name="Rectangle 6"/>
          <p:cNvSpPr txBox="1">
            <a:spLocks noChangeArrowheads="1"/>
          </p:cNvSpPr>
          <p:nvPr userDrawn="1"/>
        </p:nvSpPr>
        <p:spPr bwMode="auto">
          <a:xfrm>
            <a:off x="6096000" y="6705600"/>
            <a:ext cx="1625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2A405FE6-5941-42EF-906A-EA9799B3F266}" type="datetime1">
              <a:rPr lang="en-US" sz="800">
                <a:solidFill>
                  <a:srgbClr val="000000"/>
                </a:solidFill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10/11/2022</a:t>
            </a:fld>
            <a:endParaRPr lang="en-US" sz="800" dirty="0">
              <a:solidFill>
                <a:srgbClr val="000000"/>
              </a:solidFill>
              <a:latin typeface="Arial Bold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684213" indent="-227013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 sz="1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>
              <a:buFont typeface="Arial" pitchFamily="34" charset="0"/>
              <a:buChar char="–"/>
              <a:defRPr baseline="0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39F218-5CD2-4674-9D98-9EA75FA4943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C9E953-D8C3-304F-8203-7B7B69EDFA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6" b="7859"/>
          <a:stretch/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5B89F9-7BEE-894A-96F5-3743097D0625}"/>
              </a:ext>
            </a:extLst>
          </p:cNvPr>
          <p:cNvSpPr/>
          <p:nvPr userDrawn="1"/>
        </p:nvSpPr>
        <p:spPr>
          <a:xfrm>
            <a:off x="1" y="5063613"/>
            <a:ext cx="12192000" cy="18020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chemeClr val="bg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3598-179B-EC41-B08B-035CE176B948}"/>
              </a:ext>
            </a:extLst>
          </p:cNvPr>
          <p:cNvSpPr txBox="1"/>
          <p:nvPr userDrawn="1"/>
        </p:nvSpPr>
        <p:spPr>
          <a:xfrm>
            <a:off x="635000" y="6388700"/>
            <a:ext cx="31750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kern="600" spc="0">
                <a:solidFill>
                  <a:schemeClr val="accent6"/>
                </a:solidFill>
              </a:rPr>
              <a:t>© 2021 Mitel. Proprietary and Conﬁdential.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F40D4884-2199-A84D-BB3F-B852F4F3E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1239940"/>
            <a:ext cx="4830765" cy="27426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40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BFD915A-EB4F-594A-8C9D-A9BB3246B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000" y="4290831"/>
            <a:ext cx="4830765" cy="684212"/>
          </a:xfrm>
        </p:spPr>
        <p:txBody>
          <a:bodyPr>
            <a:normAutofit/>
          </a:bodyPr>
          <a:lstStyle>
            <a:lvl1pPr marL="0" indent="0">
              <a:buNone/>
              <a:defRPr sz="3200" spc="100" baseline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A9E93-9B26-9F4C-A70C-00BCF007DF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000" y="5353050"/>
            <a:ext cx="4830763" cy="289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Presenter name,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EA19DB-F064-184B-B8B5-336F61FC5C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5721226"/>
            <a:ext cx="4830763" cy="2894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CD39AD-95E3-3B43-BEF3-4AE45EF19A9E}"/>
              </a:ext>
            </a:extLst>
          </p:cNvPr>
          <p:cNvCxnSpPr>
            <a:cxnSpLocks/>
          </p:cNvCxnSpPr>
          <p:nvPr userDrawn="1"/>
        </p:nvCxnSpPr>
        <p:spPr>
          <a:xfrm>
            <a:off x="635000" y="4040427"/>
            <a:ext cx="30066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A57DCCF-1EBC-4F44-92C5-8598FA6073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040" y="5876683"/>
            <a:ext cx="1412239" cy="7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8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1F174D6-B2C8-964C-9BEB-BF60B2981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4697" y="1348830"/>
            <a:ext cx="5975795" cy="2802055"/>
          </a:xfr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First thing</a:t>
            </a:r>
          </a:p>
          <a:p>
            <a:pPr lvl="0"/>
            <a:r>
              <a:rPr lang="en-US"/>
              <a:t>Second thing</a:t>
            </a:r>
          </a:p>
          <a:p>
            <a:pPr lvl="0"/>
            <a:r>
              <a:rPr lang="en-US"/>
              <a:t>Third thing</a:t>
            </a:r>
          </a:p>
          <a:p>
            <a:pPr lvl="0"/>
            <a:r>
              <a:rPr lang="en-US"/>
              <a:t>Fourth thing</a:t>
            </a:r>
          </a:p>
          <a:p>
            <a:pPr lvl="0"/>
            <a:r>
              <a:rPr lang="en-US"/>
              <a:t>Fifth thing</a:t>
            </a:r>
          </a:p>
          <a:p>
            <a:pPr lvl="0"/>
            <a:r>
              <a:rPr lang="en-US"/>
              <a:t>Sixth thing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C72C59F-4F07-4840-9037-76090F7C8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309" y="192696"/>
            <a:ext cx="11749696" cy="4603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DA849B-86FD-DF43-B817-FCDA36A4E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9E2B03A-C962-2049-820E-9D4605FC8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1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F7AE91-228E-104D-9EA0-75A982DAA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4" y="0"/>
            <a:ext cx="12180346" cy="6864133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191F355D-BEFE-C94F-BAF4-2BFEFC1E3C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086" y="2216701"/>
            <a:ext cx="9218913" cy="19391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5400" b="1" spc="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LIGHT SECTION</a:t>
            </a:r>
            <a:br>
              <a:rPr lang="en-US"/>
            </a:br>
            <a:r>
              <a:rPr lang="en-US"/>
              <a:t>DIVIDER SLIDE</a:t>
            </a:r>
            <a:br>
              <a:rPr lang="en-US"/>
            </a:br>
            <a:r>
              <a:rPr lang="en-US"/>
              <a:t>ALL CAPS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547E4A-C7C8-094B-A22C-57323490DE5D}"/>
              </a:ext>
            </a:extLst>
          </p:cNvPr>
          <p:cNvCxnSpPr>
            <a:cxnSpLocks/>
          </p:cNvCxnSpPr>
          <p:nvPr userDrawn="1"/>
        </p:nvCxnSpPr>
        <p:spPr>
          <a:xfrm>
            <a:off x="2338086" y="4214191"/>
            <a:ext cx="405114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2F116C0-8685-504B-93C5-4DD39B831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77456-5B54-EA40-95D0-299E9F5301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4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pactful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D5AA50-9615-7149-95A4-2DBC16F0EB4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bg1">
                    <a:lumMod val="75000"/>
                  </a:schemeClr>
                </a:solidFill>
              </a:rPr>
              <a:t>Image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058AA-3E71-B043-ACBF-7CB454E340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97BE04-1996-EE4D-A3B5-A6F290FB52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8138" y="2326824"/>
            <a:ext cx="6921500" cy="3404914"/>
          </a:xfrm>
        </p:spPr>
        <p:txBody>
          <a:bodyPr>
            <a:normAutofit/>
          </a:bodyPr>
          <a:lstStyle>
            <a:lvl1pPr marL="0" indent="0">
              <a:buNone/>
              <a:defRPr sz="7200" b="1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IMPACTFUL</a:t>
            </a:r>
          </a:p>
          <a:p>
            <a:pPr lvl="0"/>
            <a:r>
              <a:rPr lang="en-US"/>
              <a:t>MESSAGE</a:t>
            </a:r>
          </a:p>
          <a:p>
            <a:pPr lvl="0"/>
            <a:r>
              <a:rPr lang="en-US"/>
              <a:t>SLIDE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FBED36-7FB2-F848-A123-8790906233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8138" y="1561333"/>
            <a:ext cx="6384925" cy="661604"/>
          </a:xfrm>
        </p:spPr>
        <p:txBody>
          <a:bodyPr>
            <a:normAutofit/>
          </a:bodyPr>
          <a:lstStyle>
            <a:lvl1pPr marL="0" indent="0">
              <a:buNone/>
              <a:defRPr sz="4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Large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0A42B-77A7-0A4B-B714-4FF041857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0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06F29-E44C-4044-B8DE-CF8C358379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bg1">
                    <a:lumMod val="75000"/>
                  </a:schemeClr>
                </a:solidFill>
              </a:rPr>
              <a:t>Full Image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0D7C3-9BE3-1D44-86BD-E78F486943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547C44-0100-074E-B887-057990BF3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Im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C4AD-5376-4945-B965-B3AAB7CA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455" y="521716"/>
            <a:ext cx="5361152" cy="460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C8002-DB27-8646-82D5-EEFF06B7ABBD}"/>
              </a:ext>
            </a:extLst>
          </p:cNvPr>
          <p:cNvSpPr/>
          <p:nvPr userDrawn="1"/>
        </p:nvSpPr>
        <p:spPr>
          <a:xfrm>
            <a:off x="0" y="0"/>
            <a:ext cx="619584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bg1">
                    <a:lumMod val="75000"/>
                  </a:schemeClr>
                </a:solidFill>
              </a:rPr>
              <a:t>Half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360183-FC82-A74A-86AF-35EC002B7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9713" y="1639888"/>
            <a:ext cx="5329237" cy="4271962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accent6"/>
                </a:solidFill>
              </a:defRPr>
            </a:lvl2pPr>
            <a:lvl3pPr marL="1143000" indent="-228600">
              <a:buClr>
                <a:schemeClr val="accent2"/>
              </a:buClr>
              <a:buFont typeface="Courier New" panose="02070309020205020404" pitchFamily="49" charset="0"/>
              <a:buChar char="o"/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C156B9-61C1-EE4D-B9E3-8CC70FA2CD76}"/>
              </a:ext>
            </a:extLst>
          </p:cNvPr>
          <p:cNvCxnSpPr>
            <a:cxnSpLocks/>
          </p:cNvCxnSpPr>
          <p:nvPr userDrawn="1"/>
        </p:nvCxnSpPr>
        <p:spPr>
          <a:xfrm>
            <a:off x="6558455" y="1153707"/>
            <a:ext cx="536049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21580BD-3DD2-6144-96F4-D71B9E7EDD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BEA579-FF83-ED46-BDC8-AB5C669635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"/>
            <a:ext cx="6195848" cy="685798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31F81DA-A672-3B46-8FB7-0D5D8877A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Im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31F0BF-B485-C441-A808-14FE59BFE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4A4F79-D712-8F47-AE63-A8B5E8A96AC3}"/>
              </a:ext>
            </a:extLst>
          </p:cNvPr>
          <p:cNvSpPr/>
          <p:nvPr/>
        </p:nvSpPr>
        <p:spPr>
          <a:xfrm>
            <a:off x="0" y="0"/>
            <a:ext cx="5981700" cy="29173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EDBC69-DAEC-6F4F-B64C-39F9DE97E1C5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6558455" y="581350"/>
            <a:ext cx="4998545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323850" indent="-32385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accent6"/>
                </a:solidFill>
              </a:defRPr>
            </a:lvl2pPr>
            <a:lvl3pPr marL="635000" indent="-287338"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52AE1E-894C-DF43-B935-9367F142E88F}"/>
              </a:ext>
            </a:extLst>
          </p:cNvPr>
          <p:cNvSpPr/>
          <p:nvPr userDrawn="1"/>
        </p:nvSpPr>
        <p:spPr>
          <a:xfrm>
            <a:off x="0" y="2917372"/>
            <a:ext cx="5981700" cy="3940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bg1">
                    <a:lumMod val="75000"/>
                  </a:schemeClr>
                </a:solidFill>
              </a:rPr>
              <a:t>Half Image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0443C3D-13CE-1A42-B5A6-635E3AFB5E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628" y="581350"/>
            <a:ext cx="4374805" cy="154513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tx2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Title is wrapped</a:t>
            </a:r>
          </a:p>
          <a:p>
            <a:pPr lvl="0"/>
            <a:r>
              <a:rPr lang="en-US"/>
              <a:t>Here – make 3 lines if possible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95328A-2CA8-EC47-BB65-94490B687F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955" y="6409432"/>
            <a:ext cx="354341" cy="253101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A658682-0BF9-2046-B942-24DE5601B3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917370"/>
            <a:ext cx="5981700" cy="39406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E8998D3-DD49-D741-8CC9-943463D9FA17}"/>
              </a:ext>
            </a:extLst>
          </p:cNvPr>
          <p:cNvSpPr txBox="1">
            <a:spLocks/>
          </p:cNvSpPr>
          <p:nvPr userDrawn="1"/>
        </p:nvSpPr>
        <p:spPr>
          <a:xfrm>
            <a:off x="228600" y="6528816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93F7F0-4438-4A90-AB24-A1145129226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4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B309FE-23EF-4972-94AC-69F1F4B9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85562"/>
            <a:ext cx="11726091" cy="4603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060BF-A1B0-4AFD-A6C5-1C302881B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45" y="1508125"/>
            <a:ext cx="11268891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8DE5B-1D4B-46D8-8576-232D22783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A66309-B43A-2840-866A-7552BF5FBC1B}"/>
              </a:ext>
            </a:extLst>
          </p:cNvPr>
          <p:cNvCxnSpPr>
            <a:cxnSpLocks/>
          </p:cNvCxnSpPr>
          <p:nvPr userDrawn="1"/>
        </p:nvCxnSpPr>
        <p:spPr>
          <a:xfrm>
            <a:off x="228600" y="779622"/>
            <a:ext cx="117348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28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03" r:id="rId2"/>
    <p:sldLayoutId id="2147483704" r:id="rId3"/>
    <p:sldLayoutId id="2147483664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9" r:id="rId10"/>
    <p:sldLayoutId id="2147483706" r:id="rId11"/>
    <p:sldLayoutId id="2147483649" r:id="rId12"/>
    <p:sldLayoutId id="2147483671" r:id="rId13"/>
    <p:sldLayoutId id="2147483672" r:id="rId14"/>
    <p:sldLayoutId id="2147483676" r:id="rId15"/>
    <p:sldLayoutId id="2147483674" r:id="rId16"/>
    <p:sldLayoutId id="2147483678" r:id="rId17"/>
    <p:sldLayoutId id="2147483693" r:id="rId18"/>
    <p:sldLayoutId id="2147483698" r:id="rId19"/>
    <p:sldLayoutId id="2147483699" r:id="rId20"/>
    <p:sldLayoutId id="2147483700" r:id="rId21"/>
    <p:sldLayoutId id="2147483705" r:id="rId22"/>
    <p:sldLayoutId id="2147483668" r:id="rId23"/>
    <p:sldLayoutId id="2147483707" r:id="rId24"/>
    <p:sldLayoutId id="214748370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577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 typeface="Courier New" panose="02070309020205020404" pitchFamily="49" charset="0"/>
        <a:buChar char="o"/>
        <a:defRPr sz="1800" kern="1200">
          <a:solidFill>
            <a:srgbClr val="75777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75777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75777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Jgly-TH1JP4?start=58&amp;feature=oembed" TargetMode="Externa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queryui.com/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FB_514D99AE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958C-9B14-5E48-8426-03EE82CB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18" y="0"/>
            <a:ext cx="5532525" cy="1412865"/>
          </a:xfrm>
        </p:spPr>
        <p:txBody>
          <a:bodyPr/>
          <a:lstStyle/>
          <a:p>
            <a:r>
              <a:rPr lang="en-US" sz="2800" dirty="0"/>
              <a:t>Web automation using Selenium</a:t>
            </a:r>
            <a:endParaRPr lang="en-US" sz="2800" dirty="0"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A9B34-B848-3747-84A2-5A3DA190C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885" y="1711807"/>
            <a:ext cx="5332990" cy="43836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cs typeface="Arial"/>
              </a:rPr>
              <a:t>Vinay H 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F19D5-D56C-C14E-B21A-7FE2B9DB0C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885" y="2150170"/>
            <a:ext cx="4830763" cy="28946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Sep 21</a:t>
            </a:r>
            <a:r>
              <a:rPr lang="en-US" baseline="30000" dirty="0"/>
              <a:t>st</a:t>
            </a:r>
            <a:r>
              <a:rPr lang="en-US" dirty="0"/>
              <a:t> &amp; Sep 22</a:t>
            </a:r>
            <a:r>
              <a:rPr lang="en-US" baseline="30000" dirty="0"/>
              <a:t>nd</a:t>
            </a:r>
            <a:r>
              <a:rPr lang="en-US" dirty="0"/>
              <a:t> , 2022</a:t>
            </a:r>
          </a:p>
        </p:txBody>
      </p:sp>
    </p:spTree>
    <p:extLst>
      <p:ext uri="{BB962C8B-B14F-4D97-AF65-F5344CB8AC3E}">
        <p14:creationId xmlns:p14="http://schemas.microsoft.com/office/powerpoint/2010/main" val="6702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0404DC9-8219-ECA2-6288-2A0C5653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455" y="521716"/>
            <a:ext cx="5361152" cy="460375"/>
          </a:xfrm>
        </p:spPr>
        <p:txBody>
          <a:bodyPr/>
          <a:lstStyle/>
          <a:p>
            <a:r>
              <a:rPr lang="en-US" dirty="0"/>
              <a:t>Selenium IDE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40F84F-097B-2828-F4AF-9CB6B48DED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9713" y="1639888"/>
            <a:ext cx="5329237" cy="42719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F757A"/>
                </a:solidFill>
                <a:latin typeface="encode sans"/>
              </a:rPr>
              <a:t>Open-source record and playback test automation for the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F757A"/>
                </a:solidFill>
                <a:latin typeface="encode sans"/>
              </a:rPr>
              <a:t>Y</a:t>
            </a:r>
            <a:r>
              <a:rPr lang="en-US" b="0" i="0" dirty="0">
                <a:solidFill>
                  <a:srgbClr val="6F757A"/>
                </a:solidFill>
                <a:effectLst/>
                <a:latin typeface="encode sans"/>
              </a:rPr>
              <a:t>ou can create quick bug reproduction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F757A"/>
                </a:solidFill>
                <a:latin typeface="encode sans"/>
              </a:rPr>
              <a:t>It requires no additional setup other than installing the extension on your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F757A"/>
                </a:solidFill>
                <a:effectLst/>
                <a:latin typeface="encode sans"/>
              </a:rPr>
              <a:t>a Chrome, Firefox and Edge add-on/extension</a:t>
            </a:r>
            <a:endParaRPr lang="en-US" dirty="0">
              <a:solidFill>
                <a:srgbClr val="6F757A"/>
              </a:solidFill>
              <a:latin typeface="encod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F24ABC-56CF-2DF3-45AA-677FBD2A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93"/>
            <a:ext cx="6195848" cy="68086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69758-010A-F1B9-5160-E404B8459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31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601F-DCC7-B9F9-6BC5-4EE4E8DA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85562"/>
            <a:ext cx="11726091" cy="460375"/>
          </a:xfrm>
        </p:spPr>
        <p:txBody>
          <a:bodyPr anchor="b">
            <a:normAutofit/>
          </a:bodyPr>
          <a:lstStyle/>
          <a:p>
            <a:r>
              <a:rPr lang="en-US" dirty="0"/>
              <a:t>Selenium IDE key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23EC-33BE-D8EC-4B4E-350CC51561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000547-D978-E85B-17B7-98BA021F888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924800" y="1320884"/>
            <a:ext cx="3941763" cy="4332120"/>
          </a:xfrm>
        </p:spPr>
      </p:pic>
      <p:graphicFrame>
        <p:nvGraphicFramePr>
          <p:cNvPr id="15" name="Text Placeholder 1">
            <a:extLst>
              <a:ext uri="{FF2B5EF4-FFF2-40B4-BE49-F238E27FC236}">
                <a16:creationId xmlns:a16="http://schemas.microsoft.com/office/drawing/2014/main" id="{02347EA6-5849-1C4F-FD15-6F310FA150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0965076"/>
              </p:ext>
            </p:extLst>
          </p:nvPr>
        </p:nvGraphicFramePr>
        <p:xfrm>
          <a:off x="325437" y="699881"/>
          <a:ext cx="7339584" cy="4340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28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itle 1">
            <a:extLst>
              <a:ext uri="{FF2B5EF4-FFF2-40B4-BE49-F238E27FC236}">
                <a16:creationId xmlns:a16="http://schemas.microsoft.com/office/drawing/2014/main" id="{328E038B-C2AF-97D9-8D13-5BE64DDA2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455" y="521716"/>
            <a:ext cx="5361152" cy="460375"/>
          </a:xfrm>
        </p:spPr>
        <p:txBody>
          <a:bodyPr anchor="b">
            <a:normAutofit/>
          </a:bodyPr>
          <a:lstStyle/>
          <a:p>
            <a:r>
              <a:rPr lang="en-US" dirty="0"/>
              <a:t>Selenium Web driver</a:t>
            </a:r>
          </a:p>
        </p:txBody>
      </p:sp>
      <p:sp>
        <p:nvSpPr>
          <p:cNvPr id="3084" name="Text Placeholder 2">
            <a:extLst>
              <a:ext uri="{FF2B5EF4-FFF2-40B4-BE49-F238E27FC236}">
                <a16:creationId xmlns:a16="http://schemas.microsoft.com/office/drawing/2014/main" id="{EC261CC7-C081-C163-DBF9-A1126AC55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9713" y="1639888"/>
            <a:ext cx="5329237" cy="4271962"/>
          </a:xfrm>
        </p:spPr>
        <p:txBody>
          <a:bodyPr anchor="ctr"/>
          <a:lstStyle/>
          <a:p>
            <a:pPr algn="ctr"/>
            <a:r>
              <a:rPr lang="en-US" b="0" i="0" dirty="0">
                <a:solidFill>
                  <a:srgbClr val="6F757A"/>
                </a:solidFill>
                <a:effectLst/>
                <a:latin typeface="encode sans"/>
              </a:rPr>
              <a:t>If you want to create robust regression automation suites and tests, scale and distribute scripts across many environments, then you want to use Selenium WebDriver</a:t>
            </a:r>
            <a:endParaRPr lang="en-US" dirty="0"/>
          </a:p>
        </p:txBody>
      </p:sp>
      <p:pic>
        <p:nvPicPr>
          <p:cNvPr id="3074" name="Picture 2" descr="GitHub - SeleniumHQ/selenium: A browser automation framework and ecosystem.">
            <a:extLst>
              <a:ext uri="{FF2B5EF4-FFF2-40B4-BE49-F238E27FC236}">
                <a16:creationId xmlns:a16="http://schemas.microsoft.com/office/drawing/2014/main" id="{07781949-8798-D904-D70B-A4EFF3D13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4348"/>
            <a:ext cx="6195848" cy="644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5F729-64EE-8BA0-5F44-DE67F511B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51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FF7F3FFD-7A51-96F0-2ED1-E3F9FBA5E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9130"/>
            <a:ext cx="11749696" cy="460375"/>
          </a:xfrm>
        </p:spPr>
        <p:txBody>
          <a:bodyPr/>
          <a:lstStyle/>
          <a:p>
            <a:r>
              <a:rPr lang="en-US" dirty="0"/>
              <a:t>About Web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8891B-BE83-E05F-F7E6-77604772B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51D582DE-238A-A200-627D-AADB4850A8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6463322"/>
              </p:ext>
            </p:extLst>
          </p:nvPr>
        </p:nvGraphicFramePr>
        <p:xfrm>
          <a:off x="583894" y="1343459"/>
          <a:ext cx="10973106" cy="438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379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itle 1">
            <a:extLst>
              <a:ext uri="{FF2B5EF4-FFF2-40B4-BE49-F238E27FC236}">
                <a16:creationId xmlns:a16="http://schemas.microsoft.com/office/drawing/2014/main" id="{43E5BD14-3635-F81F-367C-46E7FC9A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9130"/>
            <a:ext cx="11749696" cy="460375"/>
          </a:xfrm>
        </p:spPr>
        <p:txBody>
          <a:bodyPr anchor="b">
            <a:normAutofit/>
          </a:bodyPr>
          <a:lstStyle/>
          <a:p>
            <a:r>
              <a:rPr lang="en-US" dirty="0"/>
              <a:t>Selenium Web Driver Architecture</a:t>
            </a:r>
          </a:p>
        </p:txBody>
      </p:sp>
      <p:pic>
        <p:nvPicPr>
          <p:cNvPr id="4098" name="Picture 2" descr="Guide to Set Up Modern Web Test Automation Framework with Selenium and  Python - pCloudy">
            <a:extLst>
              <a:ext uri="{FF2B5EF4-FFF2-40B4-BE49-F238E27FC236}">
                <a16:creationId xmlns:a16="http://schemas.microsoft.com/office/drawing/2014/main" id="{58DE2A73-067B-D3CC-A822-4F1873B3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20" y="1107998"/>
            <a:ext cx="11129159" cy="484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C089E-C899-8DEE-0807-3D9308B24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48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F9E3-4571-25DE-DBEA-785B0957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3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Selenium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FB797-7BF3-F133-02BF-F767186E8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93F7F0-4438-4A90-AB24-A1145129226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0206A3-D2EB-64BE-EB81-5E1FEEBC8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231" y="1531344"/>
            <a:ext cx="5785265" cy="3778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02221-03A2-62B1-E251-BC5923C1F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0" y="1531344"/>
            <a:ext cx="5353460" cy="37787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7D75E3F-BACB-EA63-2AC8-A6115D7BC78E}"/>
              </a:ext>
            </a:extLst>
          </p:cNvPr>
          <p:cNvSpPr/>
          <p:nvPr/>
        </p:nvSpPr>
        <p:spPr>
          <a:xfrm>
            <a:off x="5646673" y="3252730"/>
            <a:ext cx="297454" cy="35254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6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5CE1-2BD8-6EB2-7B9C-B594A540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Web Driver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7939A-2BA2-FE0C-140A-73353195FC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Pre-requisite: </a:t>
            </a:r>
          </a:p>
          <a:p>
            <a:r>
              <a:rPr lang="en-US" dirty="0"/>
              <a:t>Python 3.10.x or above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pip3.10.exe install selenium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Download &amp; Install PyCharm ( Community version)</a:t>
            </a:r>
          </a:p>
          <a:p>
            <a:r>
              <a:rPr lang="en-US" sz="1800" dirty="0"/>
              <a:t>https://www.jetbrains.com/pycharm/download/download-thanks.html?platform=windows&amp;code=PCC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9636C-591B-7395-5384-E1E78181C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93F7F0-4438-4A90-AB24-A1145129226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6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D625-7D56-78D8-455D-61B639E2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E1A7B-A074-636F-90EA-B8C337291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93F7F0-4438-4A90-AB24-A1145129226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7D99AC-DFC5-6CDC-63CA-055144FE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2" y="1074758"/>
            <a:ext cx="11430000" cy="529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50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8455" y="521716"/>
            <a:ext cx="5361152" cy="460375"/>
          </a:xfrm>
        </p:spPr>
        <p:txBody>
          <a:bodyPr anchor="b">
            <a:normAutofit/>
          </a:bodyPr>
          <a:lstStyle/>
          <a:p>
            <a:r>
              <a:rPr lang="en-IN" dirty="0" err="1"/>
              <a:t>Xpath</a:t>
            </a:r>
            <a:r>
              <a:rPr lang="en-IN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589713" y="1639888"/>
            <a:ext cx="5329237" cy="4271962"/>
          </a:xfrm>
        </p:spPr>
        <p:txBody>
          <a:bodyPr>
            <a:normAutofit/>
          </a:bodyPr>
          <a:lstStyle/>
          <a:p>
            <a:r>
              <a:rPr lang="en-IN" sz="2000" dirty="0">
                <a:effectLst/>
              </a:rPr>
              <a:t>XPath is a language for finding information in an XML document.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600" b="0" dirty="0">
                <a:solidFill>
                  <a:schemeClr val="bg1">
                    <a:lumMod val="50000"/>
                  </a:schemeClr>
                </a:solidFill>
                <a:effectLst/>
              </a:rPr>
              <a:t>XPath is a syntax for defining parts of an XML document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600" b="0" dirty="0">
                <a:solidFill>
                  <a:schemeClr val="bg1">
                    <a:lumMod val="50000"/>
                  </a:schemeClr>
                </a:solidFill>
                <a:effectLst/>
              </a:rPr>
              <a:t>XPath uses path expressions to navigate in XML documents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600" b="0" dirty="0">
                <a:solidFill>
                  <a:schemeClr val="bg1">
                    <a:lumMod val="50000"/>
                  </a:schemeClr>
                </a:solidFill>
                <a:effectLst/>
              </a:rPr>
              <a:t>XPath contains a library of standard functions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24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439F218-5CD2-4674-9D98-9EA75FA4943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6148" name="Picture 4" descr="What is XPath? | Top 11 Benefits | Various Expression &amp; Example">
            <a:extLst>
              <a:ext uri="{FF2B5EF4-FFF2-40B4-BE49-F238E27FC236}">
                <a16:creationId xmlns:a16="http://schemas.microsoft.com/office/drawing/2014/main" id="{244307D6-0882-472F-FB4B-D2C152F638ED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8" r="25258"/>
          <a:stretch>
            <a:fillRect/>
          </a:stretch>
        </p:blipFill>
        <p:spPr bwMode="auto">
          <a:xfrm>
            <a:off x="0" y="0"/>
            <a:ext cx="6196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23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185562"/>
            <a:ext cx="11726091" cy="460375"/>
          </a:xfrm>
        </p:spPr>
        <p:txBody>
          <a:bodyPr anchor="b">
            <a:normAutofit/>
          </a:bodyPr>
          <a:lstStyle/>
          <a:p>
            <a:r>
              <a:rPr lang="en-IN" dirty="0"/>
              <a:t>Path Expressions: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439F218-5CD2-4674-9D98-9EA75FA4943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4265675192"/>
              </p:ext>
            </p:extLst>
          </p:nvPr>
        </p:nvGraphicFramePr>
        <p:xfrm>
          <a:off x="343153" y="1316735"/>
          <a:ext cx="7305208" cy="4340353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1553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1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3501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b="0" cap="none" spc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Expression</a:t>
                      </a:r>
                    </a:p>
                  </a:txBody>
                  <a:tcPr marL="149271" marR="28706" marT="114824" marB="11482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b="0" cap="none" spc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Description</a:t>
                      </a:r>
                    </a:p>
                  </a:txBody>
                  <a:tcPr marL="149271" marR="28706" marT="114824" marB="11482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501">
                <a:tc>
                  <a:txBody>
                    <a:bodyPr/>
                    <a:lstStyle/>
                    <a:p>
                      <a:pPr fontAlgn="t"/>
                      <a:r>
                        <a:rPr lang="en-IN" sz="1800" i="1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nodename</a:t>
                      </a:r>
                      <a:endParaRPr lang="en-IN" sz="1800" cap="none" spc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49271" marR="47843" marT="114824" marB="114824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Selects all nodes with the name "</a:t>
                      </a:r>
                      <a:r>
                        <a:rPr lang="en-IN" sz="1800" i="1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nodename</a:t>
                      </a:r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"</a:t>
                      </a:r>
                    </a:p>
                  </a:txBody>
                  <a:tcPr marL="149271" marR="47843" marT="114824" marB="11482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501">
                <a:tc>
                  <a:txBody>
                    <a:bodyPr/>
                    <a:lstStyle/>
                    <a:p>
                      <a:pPr fontAlgn="t"/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/</a:t>
                      </a:r>
                    </a:p>
                  </a:txBody>
                  <a:tcPr marL="149271" marR="47843" marT="114824" marB="11482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Selects from the root node</a:t>
                      </a:r>
                    </a:p>
                  </a:txBody>
                  <a:tcPr marL="149271" marR="47843" marT="114824" marB="11482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347">
                <a:tc>
                  <a:txBody>
                    <a:bodyPr/>
                    <a:lstStyle/>
                    <a:p>
                      <a:pPr fontAlgn="t"/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//</a:t>
                      </a:r>
                    </a:p>
                  </a:txBody>
                  <a:tcPr marL="149271" marR="47843" marT="114824" marB="114824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Selects nodes in the document from the current node that match the selection no matter where they are</a:t>
                      </a:r>
                    </a:p>
                  </a:txBody>
                  <a:tcPr marL="149271" marR="47843" marT="114824" marB="11482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501">
                <a:tc>
                  <a:txBody>
                    <a:bodyPr/>
                    <a:lstStyle/>
                    <a:p>
                      <a:pPr fontAlgn="t"/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.</a:t>
                      </a:r>
                    </a:p>
                  </a:txBody>
                  <a:tcPr marL="149271" marR="47843" marT="114824" marB="11482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Selects the current node</a:t>
                      </a:r>
                    </a:p>
                  </a:txBody>
                  <a:tcPr marL="149271" marR="47843" marT="114824" marB="11482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501">
                <a:tc>
                  <a:txBody>
                    <a:bodyPr/>
                    <a:lstStyle/>
                    <a:p>
                      <a:pPr fontAlgn="t"/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..</a:t>
                      </a:r>
                    </a:p>
                  </a:txBody>
                  <a:tcPr marL="149271" marR="47843" marT="114824" marB="114824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Selects the parent of the current node</a:t>
                      </a:r>
                    </a:p>
                  </a:txBody>
                  <a:tcPr marL="149271" marR="47843" marT="114824" marB="11482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501">
                <a:tc>
                  <a:txBody>
                    <a:bodyPr/>
                    <a:lstStyle/>
                    <a:p>
                      <a:pPr fontAlgn="t"/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@</a:t>
                      </a:r>
                    </a:p>
                  </a:txBody>
                  <a:tcPr marL="149271" marR="47843" marT="114824" marB="11482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800" cap="none" spc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Selects attributes</a:t>
                      </a:r>
                    </a:p>
                  </a:txBody>
                  <a:tcPr marL="149271" marR="47843" marT="114824" marB="11482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Content Placeholder 2" descr="XPath in Selenium: How to Find &amp; Write Text, Contains, OR, AND">
            <a:extLst>
              <a:ext uri="{FF2B5EF4-FFF2-40B4-BE49-F238E27FC236}">
                <a16:creationId xmlns:a16="http://schemas.microsoft.com/office/drawing/2014/main" id="{E839FAEA-AF59-9B86-913F-B88C70900A79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19" y="2478795"/>
            <a:ext cx="3494712" cy="202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0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BD59-8858-4891-A424-469B4275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5E945E-E714-42E3-9790-756A67E8AF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FAF6B2-8A65-4A43-833A-A4BFE8254FB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4" name="Online Media 3" title="Bakery Automation - Robotic Roses Made from Icing (Robo Rose)">
            <a:hlinkClick r:id="" action="ppaction://media"/>
            <a:extLst>
              <a:ext uri="{FF2B5EF4-FFF2-40B4-BE49-F238E27FC236}">
                <a16:creationId xmlns:a16="http://schemas.microsoft.com/office/drawing/2014/main" id="{4102B8E2-B03F-64ED-E9EF-311E848E67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30261" y="1355973"/>
            <a:ext cx="7457806" cy="4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Xpath</a:t>
            </a:r>
            <a:r>
              <a:rPr lang="en-IN" dirty="0"/>
              <a:t> 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133551"/>
            <a:ext cx="11268891" cy="4351338"/>
          </a:xfrm>
        </p:spPr>
        <p:txBody>
          <a:bodyPr/>
          <a:lstStyle/>
          <a:p>
            <a:r>
              <a:rPr lang="en-IN" b="0" dirty="0">
                <a:solidFill>
                  <a:schemeClr val="bg1">
                    <a:lumMod val="50000"/>
                  </a:schemeClr>
                </a:solidFill>
                <a:effectLst/>
              </a:rPr>
              <a:t>XPath:  //button[starts-with(@id, 'continue-')] </a:t>
            </a:r>
          </a:p>
          <a:p>
            <a:r>
              <a:rPr lang="en-IN" b="0" dirty="0">
                <a:solidFill>
                  <a:schemeClr val="bg1">
                    <a:lumMod val="50000"/>
                  </a:schemeClr>
                </a:solidFill>
                <a:effectLst/>
              </a:rPr>
              <a:t>XPath: //input[contains(@class, 'suggest')]</a:t>
            </a:r>
          </a:p>
          <a:p>
            <a:r>
              <a:rPr lang="en-IN" b="0" dirty="0">
                <a:solidFill>
                  <a:schemeClr val="bg1">
                    <a:lumMod val="50000"/>
                  </a:schemeClr>
                </a:solidFill>
                <a:effectLst/>
              </a:rPr>
              <a:t>XPath= (//input[@type='checkbox'])[last()]</a:t>
            </a:r>
          </a:p>
          <a:p>
            <a:r>
              <a:rPr lang="en-IN" b="0" dirty="0" err="1">
                <a:solidFill>
                  <a:schemeClr val="bg1">
                    <a:lumMod val="50000"/>
                  </a:schemeClr>
                </a:solidFill>
                <a:effectLst/>
              </a:rPr>
              <a:t>Xpath</a:t>
            </a:r>
            <a:r>
              <a:rPr lang="en-IN" b="0" dirty="0">
                <a:solidFill>
                  <a:schemeClr val="bg1">
                    <a:lumMod val="50000"/>
                  </a:schemeClr>
                </a:solidFill>
                <a:effectLst/>
              </a:rPr>
              <a:t>= /bookstore/book[1]/title</a:t>
            </a:r>
          </a:p>
          <a:p>
            <a:endParaRPr lang="en-IN" b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en-IN" b="0" dirty="0">
                <a:solidFill>
                  <a:schemeClr val="bg1">
                    <a:lumMod val="50000"/>
                  </a:schemeClr>
                </a:solidFill>
                <a:effectLst/>
              </a:rPr>
              <a:t>http://automationtricks.blogspot.in/2010/09/how-to-use-functions-in-xpath-in.html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9F218-5CD2-4674-9D98-9EA75FA49435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dirty="0">
              <a:solidFill>
                <a:srgbClr val="000000"/>
              </a:solidFill>
              <a:latin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56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185562"/>
            <a:ext cx="11726091" cy="460375"/>
          </a:xfrm>
        </p:spPr>
        <p:txBody>
          <a:bodyPr anchor="b">
            <a:normAutofit/>
          </a:bodyPr>
          <a:lstStyle/>
          <a:p>
            <a:r>
              <a:rPr lang="en-IN" dirty="0"/>
              <a:t>Path Expression 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439F218-5CD2-4674-9D98-9EA75FA4943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2351638300"/>
              </p:ext>
            </p:extLst>
          </p:nvPr>
        </p:nvGraphicFramePr>
        <p:xfrm>
          <a:off x="403083" y="1143954"/>
          <a:ext cx="10944290" cy="4570092"/>
        </p:xfrm>
        <a:graphic>
          <a:graphicData uri="http://schemas.openxmlformats.org/drawingml/2006/table">
            <a:tbl>
              <a:tblPr firstRow="1" bandRow="1"/>
              <a:tblGrid>
                <a:gridCol w="3931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3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188"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Path Expression</a:t>
                      </a:r>
                    </a:p>
                  </a:txBody>
                  <a:tcPr marL="11253" marR="11253" marT="11253" marB="11253">
                    <a:lnL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Result</a:t>
                      </a:r>
                    </a:p>
                  </a:txBody>
                  <a:tcPr marL="11253" marR="11253" marT="11253" marB="11253">
                    <a:lnL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858"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/bookstore/book[1]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Selects the first book element that is the child of the bookstore </a:t>
                      </a:r>
                      <a:r>
                        <a:rPr lang="en-IN" sz="1100" err="1">
                          <a:effectLst/>
                          <a:latin typeface="verdana" panose="020B0604030504040204" pitchFamily="34" charset="0"/>
                        </a:rPr>
                        <a:t>element.</a:t>
                      </a:r>
                      <a:r>
                        <a:rPr lang="en-IN" sz="1100" b="1" err="1">
                          <a:effectLst/>
                          <a:latin typeface="verdana" panose="020B0604030504040204" pitchFamily="34" charset="0"/>
                        </a:rPr>
                        <a:t>Note</a:t>
                      </a:r>
                      <a:r>
                        <a:rPr lang="en-IN" sz="1100" b="1">
                          <a:effectLst/>
                          <a:latin typeface="verdana" panose="020B0604030504040204" pitchFamily="34" charset="0"/>
                        </a:rPr>
                        <a:t>:</a:t>
                      </a:r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 In IE 5,6,7,8,9 first node is[0], but according to W3C, it is [1]. To solve this problem in IE, set the </a:t>
                      </a:r>
                      <a:r>
                        <a:rPr lang="en-IN" sz="1100" err="1">
                          <a:effectLst/>
                          <a:latin typeface="verdana" panose="020B0604030504040204" pitchFamily="34" charset="0"/>
                        </a:rPr>
                        <a:t>SelectionLanguage</a:t>
                      </a:r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 to XPath:</a:t>
                      </a:r>
                    </a:p>
                    <a:p>
                      <a:pPr fontAlgn="t"/>
                      <a:r>
                        <a:rPr lang="en-IN" sz="1100" i="1">
                          <a:effectLst/>
                          <a:latin typeface="verdana" panose="020B0604030504040204" pitchFamily="34" charset="0"/>
                        </a:rPr>
                        <a:t>In JavaScript: </a:t>
                      </a:r>
                      <a:r>
                        <a:rPr lang="en-IN" sz="1100" i="1" err="1">
                          <a:effectLst/>
                          <a:latin typeface="verdana" panose="020B0604030504040204" pitchFamily="34" charset="0"/>
                        </a:rPr>
                        <a:t>xml</a:t>
                      </a:r>
                      <a:r>
                        <a:rPr lang="en-IN" sz="1100" err="1">
                          <a:effectLst/>
                          <a:latin typeface="verdana" panose="020B0604030504040204" pitchFamily="34" charset="0"/>
                        </a:rPr>
                        <a:t>.setProperty</a:t>
                      </a:r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("</a:t>
                      </a:r>
                      <a:r>
                        <a:rPr lang="en-IN" sz="1100" err="1">
                          <a:effectLst/>
                          <a:latin typeface="verdana" panose="020B0604030504040204" pitchFamily="34" charset="0"/>
                        </a:rPr>
                        <a:t>SelectionLanguage</a:t>
                      </a:r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","XPath");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92"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/bookstore/book[last()]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Selects the last book element that is the child of the bookstore element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292"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/bookstore/book[last()-1]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Selects the last but one book element that is the child of the bookstore element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292"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/bookstore/book[position()&lt;3]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100" dirty="0">
                          <a:effectLst/>
                          <a:latin typeface="verdana" panose="020B0604030504040204" pitchFamily="34" charset="0"/>
                        </a:rPr>
                        <a:t>Selects the first two book elements that are children of the bookstore element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771"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//title[@lang]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Selects all the title elements that have an attribute named lang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292"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//title[@lang='en']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Selects all the title elements that have an attribute named lang with a value of 'en'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292"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/bookstore/book[price&gt;35.00]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Selects all the book elements of the bookstore element that have a price element with a value greater than 35.00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5815">
                <a:tc>
                  <a:txBody>
                    <a:bodyPr/>
                    <a:lstStyle/>
                    <a:p>
                      <a:pPr fontAlgn="t"/>
                      <a:r>
                        <a:rPr lang="en-IN" sz="1100">
                          <a:effectLst/>
                          <a:latin typeface="verdana" panose="020B0604030504040204" pitchFamily="34" charset="0"/>
                        </a:rPr>
                        <a:t>/bookstore/book[price&gt;35.00]/title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100" dirty="0">
                          <a:effectLst/>
                          <a:latin typeface="verdana" panose="020B0604030504040204" pitchFamily="34" charset="0"/>
                        </a:rPr>
                        <a:t>Selects all the title elements of the book elements of the bookstore element that have a price element with a value greater than 35.00</a:t>
                      </a:r>
                    </a:p>
                  </a:txBody>
                  <a:tcPr marL="18756" marR="18756" marT="26257" marB="26257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145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65BD-D075-952A-FF1E-8B99EBE6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E397F-9434-0104-357E-2EE2BD4EF5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Launch -  </a:t>
            </a:r>
            <a:r>
              <a:rPr lang="en-US" dirty="0">
                <a:hlinkClick r:id="rId2"/>
              </a:rPr>
              <a:t>https://jqueryui.com/</a:t>
            </a:r>
            <a:endParaRPr lang="en-US" dirty="0"/>
          </a:p>
          <a:p>
            <a:r>
              <a:rPr lang="en-US" dirty="0"/>
              <a:t>Click link – </a:t>
            </a:r>
            <a:r>
              <a:rPr lang="en-US" dirty="0">
                <a:highlight>
                  <a:srgbClr val="FFFF00"/>
                </a:highlight>
              </a:rPr>
              <a:t>Autocomplete</a:t>
            </a:r>
          </a:p>
          <a:p>
            <a:r>
              <a:rPr lang="en-US" dirty="0"/>
              <a:t>Enter text – </a:t>
            </a:r>
            <a:r>
              <a:rPr lang="en-US" dirty="0" err="1">
                <a:highlight>
                  <a:srgbClr val="FFFF00"/>
                </a:highlight>
              </a:rPr>
              <a:t>MitelCloud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Close the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924D9-525E-4AFB-B159-5E79297FE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93F7F0-4438-4A90-AB24-A1145129226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91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57A7F-87DF-336D-948D-02499AAD6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445FD-D6D7-F9F1-3A9E-199B9407F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en-US" b="0" i="0" dirty="0">
                <a:solidFill>
                  <a:srgbClr val="6F757A"/>
                </a:solidFill>
                <a:effectLst/>
                <a:latin typeface="encode sans"/>
              </a:rPr>
              <a:t>Want to run tests in parallel across multiple machines? Then, Grid is for you.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D870D-1F66-4E6D-FC4D-35291ECB7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93F7F0-4438-4A90-AB24-A1145129226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Projects | Selenium">
            <a:extLst>
              <a:ext uri="{FF2B5EF4-FFF2-40B4-BE49-F238E27FC236}">
                <a16:creationId xmlns:a16="http://schemas.microsoft.com/office/drawing/2014/main" id="{DD2778FA-4D29-2E9F-A3BF-7DB6B793C70D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 r="339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275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4967-4D80-E496-491A-42DF2BC8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85562"/>
            <a:ext cx="11726091" cy="460375"/>
          </a:xfrm>
        </p:spPr>
        <p:txBody>
          <a:bodyPr anchor="b">
            <a:normAutofit/>
          </a:bodyPr>
          <a:lstStyle/>
          <a:p>
            <a:r>
              <a:rPr lang="en-US" dirty="0"/>
              <a:t>Selenium Grid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780CE-F188-6C54-382D-6CFEC31EF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60D1DA59-9E9D-890C-5662-F8E07C2B1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389618"/>
              </p:ext>
            </p:extLst>
          </p:nvPr>
        </p:nvGraphicFramePr>
        <p:xfrm>
          <a:off x="845344" y="1515038"/>
          <a:ext cx="10492599" cy="4340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9531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F342-BB1C-D542-FD4E-D4CA40E9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85562"/>
            <a:ext cx="11726091" cy="460375"/>
          </a:xfrm>
        </p:spPr>
        <p:txBody>
          <a:bodyPr anchor="b">
            <a:normAutofit/>
          </a:bodyPr>
          <a:lstStyle/>
          <a:p>
            <a:r>
              <a:rPr lang="en-US" dirty="0"/>
              <a:t>Selenium Grid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44D37-8EF6-9515-55C8-FF8DA9F273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482094EC-40C4-C4D5-260D-B9800A1E82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039856"/>
              </p:ext>
            </p:extLst>
          </p:nvPr>
        </p:nvGraphicFramePr>
        <p:xfrm>
          <a:off x="452845" y="1508125"/>
          <a:ext cx="1126889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278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0474-7F9F-383D-1071-A41B3D65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9130"/>
            <a:ext cx="11749696" cy="460375"/>
          </a:xfrm>
        </p:spPr>
        <p:txBody>
          <a:bodyPr anchor="b">
            <a:normAutofit/>
          </a:bodyPr>
          <a:lstStyle/>
          <a:p>
            <a:r>
              <a:rPr lang="en-US" dirty="0"/>
              <a:t>Selenium 4.0 : Distributed Grid components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228CC-C71E-E31F-11B2-251669B1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78" y="1107998"/>
            <a:ext cx="8313843" cy="484281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400C5-6811-7E91-3174-D8F5631C0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16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130F-D904-5382-0EB0-7477447C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A06EB-2333-6ACA-E60E-98D5DE541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Distributed Selenium Grid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BE2F-3E7F-BC43-1BE2-0B828239F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93F7F0-4438-4A90-AB24-A1145129226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22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E8E2D-8254-A44F-8AEA-580B5F8FE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62255" lvl="2" indent="0">
              <a:lnSpc>
                <a:spcPct val="100000"/>
              </a:lnSpc>
              <a:spcBef>
                <a:spcPts val="0"/>
              </a:spcBef>
              <a:buClr>
                <a:srgbClr val="00A1E0"/>
              </a:buClr>
              <a:buNone/>
            </a:pPr>
            <a:endParaRPr lang="en-US" sz="3600">
              <a:solidFill>
                <a:srgbClr val="002060"/>
              </a:solidFill>
            </a:endParaRPr>
          </a:p>
          <a:p>
            <a:pPr marL="262255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>
              <a:solidFill>
                <a:srgbClr val="002060"/>
              </a:solidFill>
            </a:endParaRPr>
          </a:p>
          <a:p>
            <a:pPr marL="262255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>
              <a:solidFill>
                <a:srgbClr val="002060"/>
              </a:solidFill>
            </a:endParaRPr>
          </a:p>
          <a:p>
            <a:pPr marL="26225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>
                <a:solidFill>
                  <a:srgbClr val="002060"/>
                </a:solidFill>
              </a:rPr>
              <a:t>                                     Q &amp; A</a:t>
            </a:r>
            <a:endParaRPr lang="en-US" sz="3600">
              <a:cs typeface="Arial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E9C1C3-C92B-2140-82CF-CC2C00095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CA93F7F0-4438-4A90-AB24-A1145129226D}" type="slidenum">
              <a:rPr lang="en-US" dirty="0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BADF-57BC-D2A7-DC2D-B3799E59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85562"/>
            <a:ext cx="11726091" cy="460375"/>
          </a:xfrm>
        </p:spPr>
        <p:txBody>
          <a:bodyPr anchor="b">
            <a:normAutofit/>
          </a:bodyPr>
          <a:lstStyle/>
          <a:p>
            <a:r>
              <a:rPr lang="en-US" dirty="0"/>
              <a:t> What do you automate?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1D81D-CC91-7750-7763-A8701B4A1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3AC5BDDC-28D2-3602-231E-B2D0B5775F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8898335"/>
              </p:ext>
            </p:extLst>
          </p:nvPr>
        </p:nvGraphicFramePr>
        <p:xfrm>
          <a:off x="325964" y="1316735"/>
          <a:ext cx="11087511" cy="4340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602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FBF9-B0FF-6CF4-4851-B12CFA0C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9130"/>
            <a:ext cx="11749696" cy="460375"/>
          </a:xfrm>
        </p:spPr>
        <p:txBody>
          <a:bodyPr anchor="b">
            <a:normAutofit/>
          </a:bodyPr>
          <a:lstStyle/>
          <a:p>
            <a:r>
              <a:rPr lang="en-US" dirty="0"/>
              <a:t>About Web Application Automation</a:t>
            </a:r>
          </a:p>
        </p:txBody>
      </p:sp>
      <p:pic>
        <p:nvPicPr>
          <p:cNvPr id="2050" name="Picture 2" descr="Website Automation | Web Browser Automation Software | HelpSystems">
            <a:extLst>
              <a:ext uri="{FF2B5EF4-FFF2-40B4-BE49-F238E27FC236}">
                <a16:creationId xmlns:a16="http://schemas.microsoft.com/office/drawing/2014/main" id="{40D97F23-AF62-CF8E-EB12-33A17465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32965"/>
            <a:ext cx="12192000" cy="39928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96695-09F6-1CCC-C72C-D1FE845CA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1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3AB80D4D-595E-B32E-A30E-16730AAF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85562"/>
            <a:ext cx="11726091" cy="460375"/>
          </a:xfrm>
        </p:spPr>
        <p:txBody>
          <a:bodyPr/>
          <a:lstStyle/>
          <a:p>
            <a:r>
              <a:rPr lang="en-US" dirty="0"/>
              <a:t>Most used web objects and its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23BFA-162C-189D-F1A5-DB1A39DDA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026" name="Picture 2" descr="What is Document Object in Java DOM? - GeeksforGeeks">
            <a:extLst>
              <a:ext uri="{FF2B5EF4-FFF2-40B4-BE49-F238E27FC236}">
                <a16:creationId xmlns:a16="http://schemas.microsoft.com/office/drawing/2014/main" id="{8DF9FFEC-600E-5828-C603-FC3B0F5E69DD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1" y="1671140"/>
            <a:ext cx="3941233" cy="3631539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26FAAC3-850A-D9A8-5AE5-A98E6E386BC8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531577590"/>
              </p:ext>
            </p:extLst>
          </p:nvPr>
        </p:nvGraphicFramePr>
        <p:xfrm>
          <a:off x="325965" y="1671141"/>
          <a:ext cx="7339586" cy="3631540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1867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6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15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WebElementName</a:t>
                      </a:r>
                      <a:endParaRPr lang="en-IN" sz="1200" b="1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HTML-Tag</a:t>
                      </a:r>
                      <a:endParaRPr lang="en-IN" sz="1200" b="1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Critical Properties</a:t>
                      </a:r>
                      <a:endParaRPr lang="en-IN" sz="12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Optional Properties</a:t>
                      </a:r>
                      <a:endParaRPr lang="en-IN" sz="12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5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TextBox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Input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type='text'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name,value,class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5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Password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Input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type='password'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name,value,class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5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Image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Img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src='&lt;imagefilelocation&gt;'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height &amp; width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5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link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 err="1">
                          <a:solidFill>
                            <a:schemeClr val="bg1"/>
                          </a:solidFill>
                          <a:effectLst/>
                        </a:rPr>
                        <a:t>href</a:t>
                      </a:r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='&lt;</a:t>
                      </a:r>
                      <a:r>
                        <a:rPr lang="en-IN" sz="1200" u="none" strike="noStrike" cap="none" spc="0" err="1">
                          <a:solidFill>
                            <a:schemeClr val="bg1"/>
                          </a:solidFill>
                          <a:effectLst/>
                        </a:rPr>
                        <a:t>LinkLooction</a:t>
                      </a:r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&gt;'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onClick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5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Button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Input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type='submit'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name,value,class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5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 err="1">
                          <a:solidFill>
                            <a:schemeClr val="bg1"/>
                          </a:solidFill>
                          <a:effectLst/>
                        </a:rPr>
                        <a:t>Radiobutton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Input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type='radio'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name,value,class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5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CheckBox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Input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type='checkbox'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name,value,class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5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DropDownList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select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name='ListName'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option is the tag for subitems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15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Hidden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Input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type='hidden'</a:t>
                      </a:r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cap="none" spc="0" dirty="0" err="1">
                          <a:solidFill>
                            <a:schemeClr val="bg1"/>
                          </a:solidFill>
                          <a:effectLst/>
                        </a:rPr>
                        <a:t>name,value,class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02" marR="10660" marT="17715" marB="1328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26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C5BB3-1480-B046-5224-FF413CED1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5122" name="Picture 2" descr="Open Chrome DevTools - Chrome Developers">
            <a:extLst>
              <a:ext uri="{FF2B5EF4-FFF2-40B4-BE49-F238E27FC236}">
                <a16:creationId xmlns:a16="http://schemas.microsoft.com/office/drawing/2014/main" id="{CB3491D7-0525-0F53-AA17-DC184E5CE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r="23316" b="-14"/>
          <a:stretch/>
        </p:blipFill>
        <p:spPr bwMode="auto">
          <a:xfrm>
            <a:off x="0" y="2754630"/>
            <a:ext cx="5981680" cy="431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26EB1A-42C0-3EAB-8552-EF60A0A4C4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628" y="581350"/>
            <a:ext cx="5244379" cy="154513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Chrome developer tool</a:t>
            </a:r>
          </a:p>
        </p:txBody>
      </p:sp>
      <p:pic>
        <p:nvPicPr>
          <p:cNvPr id="5124" name="Picture 4" descr="Customize - Chrome Developers">
            <a:extLst>
              <a:ext uri="{FF2B5EF4-FFF2-40B4-BE49-F238E27FC236}">
                <a16:creationId xmlns:a16="http://schemas.microsoft.com/office/drawing/2014/main" id="{6BAF11E5-ECE7-860F-F57E-6C248F4AD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r="4806" b="3"/>
          <a:stretch/>
        </p:blipFill>
        <p:spPr bwMode="auto">
          <a:xfrm>
            <a:off x="6096000" y="0"/>
            <a:ext cx="5981680" cy="394062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6" name="Picture 6" descr="Search: Find text across all loaded resources - Chrome Developers">
            <a:extLst>
              <a:ext uri="{FF2B5EF4-FFF2-40B4-BE49-F238E27FC236}">
                <a16:creationId xmlns:a16="http://schemas.microsoft.com/office/drawing/2014/main" id="{45E10BC5-BEC9-8386-750D-D3869EE51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91" y="3561727"/>
            <a:ext cx="6507297" cy="351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1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9E294A-22E4-58A9-C8DC-5D6CBCF1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2085"/>
            <a:ext cx="12192000" cy="283464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BF153-5AC9-94CF-8EFE-10875CC4B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0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011B3-47E2-AB5B-FAFC-5F90FBC4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925"/>
            <a:ext cx="10642294" cy="387096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42DA5-59D3-C07E-A46F-383E0E77B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92D24-343F-A847-C89C-39A9B559351B}"/>
              </a:ext>
            </a:extLst>
          </p:cNvPr>
          <p:cNvSpPr/>
          <p:nvPr/>
        </p:nvSpPr>
        <p:spPr>
          <a:xfrm>
            <a:off x="10645255" y="1740665"/>
            <a:ext cx="1333041" cy="3481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Selenium 4</a:t>
            </a:r>
          </a:p>
        </p:txBody>
      </p:sp>
    </p:spTree>
    <p:extLst>
      <p:ext uri="{BB962C8B-B14F-4D97-AF65-F5344CB8AC3E}">
        <p14:creationId xmlns:p14="http://schemas.microsoft.com/office/powerpoint/2010/main" val="233224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6 reasons why to use Selenium IDE in 2021 (and 1 why not) - Automated  Visual Testing | Applitools">
            <a:extLst>
              <a:ext uri="{FF2B5EF4-FFF2-40B4-BE49-F238E27FC236}">
                <a16:creationId xmlns:a16="http://schemas.microsoft.com/office/drawing/2014/main" id="{E186A52A-CCDA-0E1A-8538-C6F224B1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5031" y="1107998"/>
            <a:ext cx="7421937" cy="484281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E6A08-7E41-83D5-686A-A90B0DE75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28817"/>
            <a:ext cx="2743200" cy="1616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93F7F0-4438-4A90-AB24-A1145129226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5292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Blue Rule">
  <a:themeElements>
    <a:clrScheme name="Mitel Custom Palette 1">
      <a:dk1>
        <a:srgbClr val="15325F"/>
      </a:dk1>
      <a:lt1>
        <a:srgbClr val="FFFFFF"/>
      </a:lt1>
      <a:dk2>
        <a:srgbClr val="15325F"/>
      </a:dk2>
      <a:lt2>
        <a:srgbClr val="EDF1F3"/>
      </a:lt2>
      <a:accent1>
        <a:srgbClr val="15325F"/>
      </a:accent1>
      <a:accent2>
        <a:srgbClr val="00A1E0"/>
      </a:accent2>
      <a:accent3>
        <a:srgbClr val="FF7300"/>
      </a:accent3>
      <a:accent4>
        <a:srgbClr val="41AD49"/>
      </a:accent4>
      <a:accent5>
        <a:srgbClr val="BED9ED"/>
      </a:accent5>
      <a:accent6>
        <a:srgbClr val="757779"/>
      </a:accent6>
      <a:hlink>
        <a:srgbClr val="0074CD"/>
      </a:hlink>
      <a:folHlink>
        <a:srgbClr val="B66BC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tel Deck Template 2021" id="{35B825E0-7CC3-8340-9F06-9AD5BD75DC31}" vid="{11456F38-742D-6045-AF3D-8A10856CD4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04d3f38-a2a8-453a-ae06-3307be1f0db0">
      <UserInfo>
        <DisplayName>Bhagavan VN Narasimhamurthy</DisplayName>
        <AccountId>1040</AccountId>
        <AccountType/>
      </UserInfo>
      <UserInfo>
        <DisplayName>Rakesh Anchan</DisplayName>
        <AccountId>8227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053e2582-ff7f-4887-8a17-5fa3479325d1" ContentTypeId="0x01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AEC1384F553F479DDDACC6ECEBE3CC" ma:contentTypeVersion="13" ma:contentTypeDescription="Create a new document." ma:contentTypeScope="" ma:versionID="bc393fb1bab0af774c0c4dab85e87d3d">
  <xsd:schema xmlns:xsd="http://www.w3.org/2001/XMLSchema" xmlns:xs="http://www.w3.org/2001/XMLSchema" xmlns:p="http://schemas.microsoft.com/office/2006/metadata/properties" xmlns:ns2="bd4c755b-17f6-44a1-ae55-1633509bf59a" xmlns:ns3="004d3f38-a2a8-453a-ae06-3307be1f0db0" targetNamespace="http://schemas.microsoft.com/office/2006/metadata/properties" ma:root="true" ma:fieldsID="db82149d23800abb41cc52adc5760d9c" ns2:_="" ns3:_="">
    <xsd:import namespace="bd4c755b-17f6-44a1-ae55-1633509bf59a"/>
    <xsd:import namespace="004d3f38-a2a8-453a-ae06-3307be1f0d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c755b-17f6-44a1-ae55-1633509bf5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4d3f38-a2a8-453a-ae06-3307be1f0db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18ADD2-69A7-42E7-A09F-BB9ABCEDD652}">
  <ds:schemaRefs>
    <ds:schemaRef ds:uri="004d3f38-a2a8-453a-ae06-3307be1f0db0"/>
    <ds:schemaRef ds:uri="bd4c755b-17f6-44a1-ae55-1633509bf5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9DF9BE-E4C4-4DFC-92CD-B0DB797F8C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3E102A-B00A-448E-83C6-DB543DE8E4EC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D5629251-1727-4EE4-941B-74A2C2661DBC}">
  <ds:schemaRefs>
    <ds:schemaRef ds:uri="004d3f38-a2a8-453a-ae06-3307be1f0db0"/>
    <ds:schemaRef ds:uri="bd4c755b-17f6-44a1-ae55-1633509bf5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Mitel Deck Template 2021 (2)</Template>
  <TotalTime>1227</TotalTime>
  <Words>1042</Words>
  <Application>Microsoft Office PowerPoint</Application>
  <PresentationFormat>Widescreen</PresentationFormat>
  <Paragraphs>190</Paragraphs>
  <Slides>28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Courier New</vt:lpstr>
      <vt:lpstr>Franklin Gothic Book</vt:lpstr>
      <vt:lpstr>Arial</vt:lpstr>
      <vt:lpstr>Wingdings</vt:lpstr>
      <vt:lpstr>encode sans</vt:lpstr>
      <vt:lpstr>verdana</vt:lpstr>
      <vt:lpstr>Arial Bold</vt:lpstr>
      <vt:lpstr>Calibri</vt:lpstr>
      <vt:lpstr>Theme Blue Rule</vt:lpstr>
      <vt:lpstr>Web automation using Selenium</vt:lpstr>
      <vt:lpstr>Why automate? </vt:lpstr>
      <vt:lpstr> What do you automate? </vt:lpstr>
      <vt:lpstr>About Web Application Automation</vt:lpstr>
      <vt:lpstr>Most used web objects and its attributes</vt:lpstr>
      <vt:lpstr>PowerPoint Presentation</vt:lpstr>
      <vt:lpstr>PowerPoint Presentation</vt:lpstr>
      <vt:lpstr>PowerPoint Presentation</vt:lpstr>
      <vt:lpstr>PowerPoint Presentation</vt:lpstr>
      <vt:lpstr>Selenium IDE</vt:lpstr>
      <vt:lpstr>Selenium IDE key features</vt:lpstr>
      <vt:lpstr>Selenium Web driver</vt:lpstr>
      <vt:lpstr>About Web Driver</vt:lpstr>
      <vt:lpstr>Selenium Web Driver Architecture</vt:lpstr>
      <vt:lpstr>Selenium 3  Selenium 4</vt:lpstr>
      <vt:lpstr>Selenium Web Driver installation</vt:lpstr>
      <vt:lpstr>Locators</vt:lpstr>
      <vt:lpstr>Xpath:</vt:lpstr>
      <vt:lpstr>Path Expressions:</vt:lpstr>
      <vt:lpstr>Xpath Example:</vt:lpstr>
      <vt:lpstr>Path Expression Examples:</vt:lpstr>
      <vt:lpstr>Practice session</vt:lpstr>
      <vt:lpstr>Selenium Grid</vt:lpstr>
      <vt:lpstr>Selenium Grid</vt:lpstr>
      <vt:lpstr>Selenium Grid</vt:lpstr>
      <vt:lpstr>Selenium 4.0 : Distributed Grid components </vt:lpstr>
      <vt:lpstr>Practice session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Rakesh</dc:creator>
  <cp:lastModifiedBy>Vinay HA Ananthashayana</cp:lastModifiedBy>
  <cp:revision>337</cp:revision>
  <dcterms:created xsi:type="dcterms:W3CDTF">2021-06-01T11:24:03Z</dcterms:created>
  <dcterms:modified xsi:type="dcterms:W3CDTF">2022-10-11T10:13:46Z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0x010100B3AEC1384F553F479DDDACC6ECEBE3CC</vt:lpwstr>
  </property>
</Properties>
</file>